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51554-5770-42CE-AB33-5547AAA3D174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8E2A07-84A8-4B34-8FFF-2B903BF0BD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9A%E0%A4%BF%E0%A4%A4%E0%A5%8D%E0%A4%B0:Ramchandra.jpg" TargetMode="External"/><Relationship Id="rId3" Type="http://schemas.openxmlformats.org/officeDocument/2006/relationships/hyperlink" Target="https://hi.wikipedia.org/wiki/%E0%A4%85%E0%A4%97%E0%A5%8B%E0%A4%A8%E0%A4%BE" TargetMode="External"/><Relationship Id="rId7" Type="http://schemas.openxmlformats.org/officeDocument/2006/relationships/hyperlink" Target="https://hi.wikipedia.org/wiki/%E0%A4%95%E0%A4%BE%E0%A4%B6%E0%A5%80_%E0%A4%B9%E0%A4%BF%E0%A4%82%E0%A4%A6%E0%A5%82_%E0%A4%B5%E0%A4%BF%E0%A4%B6%E0%A5%8D%E0%A4%B5%E0%A4%B5%E0%A4%BF%E0%A4%A6%E0%A5%8D%E0%A4%AF%E0%A4%BE%E0%A4%B2%E0%A4%AF" TargetMode="External"/><Relationship Id="rId2" Type="http://schemas.openxmlformats.org/officeDocument/2006/relationships/hyperlink" Target="https://hi.wikipedia.org/wiki/%E0%A4%AC%E0%A4%B8%E0%A5%8D%E0%A4%A4%E0%A5%80_%E0%A4%9C%E0%A4%BF%E0%A4%B2%E0%A4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i.wikipedia.org/wiki/%E0%A4%B9%E0%A4%BF%E0%A4%82%E0%A4%A6%E0%A5%80_%E0%A4%B8%E0%A4%BE%E0%A4%B9%E0%A4%BF%E0%A4%A4%E0%A5%8D%E0%A4%AF" TargetMode="External"/><Relationship Id="rId5" Type="http://schemas.openxmlformats.org/officeDocument/2006/relationships/hyperlink" Target="https://hi.wikipedia.org/wiki/%E0%A4%87%E0%A4%B2%E0%A4%BE%E0%A4%B9%E0%A4%BE%E0%A4%AC%E0%A4%BE%E0%A4%A6" TargetMode="External"/><Relationship Id="rId4" Type="http://schemas.openxmlformats.org/officeDocument/2006/relationships/hyperlink" Target="https://hi.wikipedia.org/wiki/%E0%A4%AE%E0%A4%BF%E0%A4%B0%E0%A5%8D%E0%A4%9C%E0%A4%BC%E0%A4%BE%E0%A4%AA%E0%A5%81%E0%A4%B0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RGC\Desktop\'&#2360;&#2330;&#2381;&#2330;&#2375;%20&#2342;&#2379;&#2360;&#2381;&#2340;&#2379;&#2306;%20&#2325;&#2379;%20&#2325;&#2376;&#2360;&#2375;%20&#2346;&#2361;&#2330;&#2366;&#2344;&#2375;'%20-%20Best%20video%20on%20Friendship%20-%20Best%20video%20on%20building%20relationship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>
                <a:solidFill>
                  <a:srgbClr val="7030A0"/>
                </a:solidFill>
              </a:rPr>
              <a:t>मित्रता</a:t>
            </a:r>
            <a:r>
              <a:rPr lang="hi-IN" dirty="0">
                <a:solidFill>
                  <a:srgbClr val="7030A0"/>
                </a:solidFill>
              </a:rPr>
              <a:t> </a:t>
            </a:r>
            <a:r>
              <a:rPr lang="hi-IN" dirty="0"/>
              <a:t/>
            </a:r>
            <a:br>
              <a:rPr lang="hi-IN" dirty="0"/>
            </a:br>
            <a:r>
              <a:rPr lang="en-US" dirty="0" smtClean="0"/>
              <a:t>                          - </a:t>
            </a:r>
            <a:r>
              <a:rPr lang="hi-IN" sz="2200" dirty="0" smtClean="0"/>
              <a:t>आचार्य </a:t>
            </a:r>
            <a:r>
              <a:rPr lang="hi-IN" sz="2200" dirty="0"/>
              <a:t>रामचंद्र शुक्ल </a:t>
            </a:r>
            <a:br>
              <a:rPr lang="hi-IN" sz="2200" dirty="0"/>
            </a:br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डॉ हरि राम प्रसाद पसुपुलेटी ,</a:t>
            </a:r>
          </a:p>
          <a:p>
            <a:r>
              <a:rPr lang="hi-IN" dirty="0" smtClean="0">
                <a:solidFill>
                  <a:srgbClr val="00B050"/>
                </a:solidFill>
              </a:rPr>
              <a:t>    हिन्दी विभागाध्यक्ष ,</a:t>
            </a:r>
          </a:p>
          <a:p>
            <a:r>
              <a:rPr lang="hi-IN" dirty="0" smtClean="0">
                <a:solidFill>
                  <a:srgbClr val="00B050"/>
                </a:solidFill>
              </a:rPr>
              <a:t>    शासकीय महाविद्दालय (स्वायत्ता )</a:t>
            </a:r>
          </a:p>
          <a:p>
            <a:r>
              <a:rPr lang="hi-IN" dirty="0" smtClean="0">
                <a:solidFill>
                  <a:srgbClr val="00B050"/>
                </a:solidFill>
              </a:rPr>
              <a:t>    काकीनाडा , आंध्र प्रदेश - ५३३ ००१। </a:t>
            </a:r>
          </a:p>
          <a:p>
            <a:r>
              <a:rPr lang="hi-IN" dirty="0" smtClean="0">
                <a:solidFill>
                  <a:srgbClr val="00B050"/>
                </a:solidFill>
              </a:rPr>
              <a:t>    मो - 9440340057 , ई   मेल ; </a:t>
            </a:r>
            <a:r>
              <a:rPr lang="en-US" dirty="0" smtClean="0">
                <a:solidFill>
                  <a:srgbClr val="00B050"/>
                </a:solidFill>
              </a:rPr>
              <a:t>hrp.pasupuleti@gmail.com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परिचय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आचार्य</a:t>
            </a:r>
            <a:r>
              <a:rPr lang="en-US" dirty="0"/>
              <a:t> </a:t>
            </a:r>
            <a:r>
              <a:rPr lang="en-US" dirty="0" err="1"/>
              <a:t>रामचंद्र</a:t>
            </a:r>
            <a:r>
              <a:rPr lang="en-US" dirty="0"/>
              <a:t> </a:t>
            </a:r>
            <a:r>
              <a:rPr lang="en-US" dirty="0" err="1"/>
              <a:t>शुक्ल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जन्म</a:t>
            </a:r>
            <a:r>
              <a:rPr lang="en-US" dirty="0"/>
              <a:t> </a:t>
            </a:r>
            <a:r>
              <a:rPr lang="en-US" dirty="0" err="1"/>
              <a:t>सं</a:t>
            </a:r>
            <a:r>
              <a:rPr lang="en-US" dirty="0"/>
              <a:t>. </a:t>
            </a:r>
            <a:r>
              <a:rPr lang="en-US" u="sng" dirty="0" smtClean="0"/>
              <a:t>1884</a:t>
            </a:r>
            <a:r>
              <a:rPr lang="en-US" dirty="0" smtClean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u="sng" dirty="0" err="1">
                <a:hlinkClick r:id="rId2" tooltip="बस्ती जिला"/>
              </a:rPr>
              <a:t>बस्ती</a:t>
            </a:r>
            <a:r>
              <a:rPr lang="en-US" u="sng" dirty="0">
                <a:hlinkClick r:id="rId2" tooltip="बस्ती जिला"/>
              </a:rPr>
              <a:t> </a:t>
            </a:r>
            <a:r>
              <a:rPr lang="en-US" u="sng" dirty="0" err="1">
                <a:hlinkClick r:id="rId2" tooltip="बस्ती जिला"/>
              </a:rPr>
              <a:t>जिले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u="sng" dirty="0" err="1">
                <a:hlinkClick r:id="rId3" tooltip="अगोना"/>
              </a:rPr>
              <a:t>अगोना</a:t>
            </a:r>
            <a:r>
              <a:rPr lang="en-US" dirty="0"/>
              <a:t> </a:t>
            </a:r>
            <a:r>
              <a:rPr lang="en-US" dirty="0" err="1"/>
              <a:t>नामक</a:t>
            </a:r>
            <a:r>
              <a:rPr lang="en-US" dirty="0"/>
              <a:t> </a:t>
            </a:r>
            <a:r>
              <a:rPr lang="en-US" dirty="0" err="1"/>
              <a:t>गांव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हुआ</a:t>
            </a:r>
            <a:r>
              <a:rPr lang="en-US" dirty="0"/>
              <a:t> </a:t>
            </a:r>
            <a:r>
              <a:rPr lang="en-US" dirty="0" err="1"/>
              <a:t>था</a:t>
            </a:r>
            <a:r>
              <a:rPr lang="en-US" dirty="0"/>
              <a:t>। </a:t>
            </a:r>
            <a:r>
              <a:rPr lang="en-US" dirty="0" err="1"/>
              <a:t>पिता</a:t>
            </a:r>
            <a:r>
              <a:rPr lang="en-US" dirty="0"/>
              <a:t> </a:t>
            </a:r>
            <a:r>
              <a:rPr lang="en-US" dirty="0" err="1"/>
              <a:t>पं</a:t>
            </a:r>
            <a:r>
              <a:rPr lang="en-US" dirty="0"/>
              <a:t>॰ </a:t>
            </a:r>
            <a:r>
              <a:rPr lang="en-US" dirty="0" err="1"/>
              <a:t>चंद्रबली</a:t>
            </a:r>
            <a:r>
              <a:rPr lang="en-US" dirty="0"/>
              <a:t> </a:t>
            </a:r>
            <a:r>
              <a:rPr lang="en-US" dirty="0" err="1"/>
              <a:t>शुक्ल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नियुक्ति</a:t>
            </a:r>
            <a:r>
              <a:rPr lang="en-US" dirty="0"/>
              <a:t> </a:t>
            </a:r>
            <a:r>
              <a:rPr lang="en-US" dirty="0" err="1"/>
              <a:t>सदर</a:t>
            </a:r>
            <a:r>
              <a:rPr lang="en-US" dirty="0"/>
              <a:t> </a:t>
            </a:r>
            <a:r>
              <a:rPr lang="en-US" dirty="0" err="1"/>
              <a:t>कानूनगो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पद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u="sng" dirty="0" err="1">
                <a:hlinkClick r:id="rId4" tooltip="मिर्ज़ापुर"/>
              </a:rPr>
              <a:t>मिर्ज़ापुर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हुई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पिता</a:t>
            </a:r>
            <a:r>
              <a:rPr lang="en-US" dirty="0"/>
              <a:t> </a:t>
            </a:r>
            <a:r>
              <a:rPr lang="en-US" dirty="0" err="1"/>
              <a:t>जी</a:t>
            </a:r>
            <a:r>
              <a:rPr lang="en-US" dirty="0"/>
              <a:t> </a:t>
            </a:r>
            <a:r>
              <a:rPr lang="en-US" dirty="0" err="1"/>
              <a:t>ने</a:t>
            </a:r>
            <a:r>
              <a:rPr lang="en-US" dirty="0"/>
              <a:t> </a:t>
            </a:r>
            <a:r>
              <a:rPr lang="en-US" dirty="0" err="1"/>
              <a:t>उन्हें</a:t>
            </a:r>
            <a:r>
              <a:rPr lang="en-US" dirty="0"/>
              <a:t> </a:t>
            </a:r>
            <a:r>
              <a:rPr lang="en-US" dirty="0" err="1"/>
              <a:t>वकालत</a:t>
            </a:r>
            <a:r>
              <a:rPr lang="en-US" dirty="0"/>
              <a:t> </a:t>
            </a:r>
            <a:r>
              <a:rPr lang="en-US" dirty="0" err="1"/>
              <a:t>पढ़ने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लिए</a:t>
            </a:r>
            <a:r>
              <a:rPr lang="en-US" dirty="0"/>
              <a:t> </a:t>
            </a:r>
            <a:r>
              <a:rPr lang="en-US" u="sng" dirty="0" err="1">
                <a:hlinkClick r:id="rId5" tooltip="इलाहाबाद"/>
              </a:rPr>
              <a:t>इलाहाबाद</a:t>
            </a:r>
            <a:r>
              <a:rPr lang="en-US" dirty="0"/>
              <a:t> </a:t>
            </a:r>
            <a:r>
              <a:rPr lang="en-US" dirty="0" err="1"/>
              <a:t>भेजा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उनकी</a:t>
            </a:r>
            <a:r>
              <a:rPr lang="en-US" dirty="0"/>
              <a:t> </a:t>
            </a:r>
            <a:r>
              <a:rPr lang="en-US" dirty="0" err="1"/>
              <a:t>रुचि</a:t>
            </a:r>
            <a:r>
              <a:rPr lang="en-US" dirty="0"/>
              <a:t> </a:t>
            </a:r>
            <a:r>
              <a:rPr lang="en-US" dirty="0" err="1"/>
              <a:t>वकालत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न </a:t>
            </a:r>
            <a:r>
              <a:rPr lang="en-US" dirty="0" err="1"/>
              <a:t>होकर</a:t>
            </a:r>
            <a:r>
              <a:rPr lang="en-US" dirty="0"/>
              <a:t> </a:t>
            </a:r>
            <a:r>
              <a:rPr lang="en-US" u="sng" dirty="0" err="1">
                <a:hlinkClick r:id="rId6" tooltip="हिंदी साहित्य"/>
              </a:rPr>
              <a:t>साहित्य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थी</a:t>
            </a:r>
            <a:r>
              <a:rPr lang="en-US" dirty="0"/>
              <a:t>। </a:t>
            </a:r>
            <a:endParaRPr lang="en-US" dirty="0" smtClean="0"/>
          </a:p>
          <a:p>
            <a:endParaRPr lang="en-US" dirty="0" smtClean="0"/>
          </a:p>
          <a:p>
            <a:r>
              <a:rPr lang="en-US" sz="3400" dirty="0" err="1"/>
              <a:t>वे</a:t>
            </a:r>
            <a:r>
              <a:rPr lang="en-US" sz="3400" dirty="0"/>
              <a:t> </a:t>
            </a:r>
            <a:r>
              <a:rPr lang="en-US" sz="3400" dirty="0" err="1"/>
              <a:t>नागरी</a:t>
            </a:r>
            <a:r>
              <a:rPr lang="en-US" sz="3400" dirty="0"/>
              <a:t> </a:t>
            </a:r>
            <a:r>
              <a:rPr lang="en-US" sz="3400" dirty="0" err="1"/>
              <a:t>प्रचारिणी</a:t>
            </a:r>
            <a:r>
              <a:rPr lang="en-US" sz="3400" dirty="0"/>
              <a:t> </a:t>
            </a:r>
            <a:r>
              <a:rPr lang="en-US" sz="3400" dirty="0" err="1"/>
              <a:t>पत्रिका</a:t>
            </a:r>
            <a:r>
              <a:rPr lang="en-US" sz="3400" dirty="0"/>
              <a:t> </a:t>
            </a:r>
            <a:r>
              <a:rPr lang="en-US" sz="3400" dirty="0" err="1"/>
              <a:t>के</a:t>
            </a:r>
            <a:r>
              <a:rPr lang="en-US" sz="3400" dirty="0"/>
              <a:t> </a:t>
            </a:r>
            <a:r>
              <a:rPr lang="en-US" sz="3400" dirty="0" err="1"/>
              <a:t>भी</a:t>
            </a:r>
            <a:r>
              <a:rPr lang="en-US" sz="3400" dirty="0"/>
              <a:t> </a:t>
            </a:r>
            <a:r>
              <a:rPr lang="en-US" sz="3400" dirty="0" err="1"/>
              <a:t>संपादक</a:t>
            </a:r>
            <a:r>
              <a:rPr lang="en-US" sz="3400" dirty="0"/>
              <a:t> </a:t>
            </a:r>
            <a:r>
              <a:rPr lang="en-US" sz="3400" dirty="0" err="1"/>
              <a:t>रहे</a:t>
            </a:r>
            <a:r>
              <a:rPr lang="en-US" sz="3400" dirty="0"/>
              <a:t>। </a:t>
            </a:r>
            <a:r>
              <a:rPr lang="en-US" sz="3400" dirty="0" smtClean="0"/>
              <a:t>                                                                 </a:t>
            </a:r>
          </a:p>
          <a:p>
            <a:endParaRPr lang="en-US" dirty="0" smtClean="0"/>
          </a:p>
          <a:p>
            <a:r>
              <a:rPr lang="en-US" sz="3400" dirty="0" err="1" smtClean="0"/>
              <a:t>शुक्ल</a:t>
            </a:r>
            <a:r>
              <a:rPr lang="en-US" sz="3400" dirty="0" smtClean="0"/>
              <a:t> </a:t>
            </a:r>
            <a:r>
              <a:rPr lang="en-US" sz="3400" dirty="0" err="1"/>
              <a:t>जी</a:t>
            </a:r>
            <a:r>
              <a:rPr lang="en-US" sz="3400" dirty="0"/>
              <a:t> </a:t>
            </a:r>
            <a:r>
              <a:rPr lang="en-US" sz="3400" dirty="0" err="1"/>
              <a:t>ने</a:t>
            </a:r>
            <a:r>
              <a:rPr lang="en-US" sz="3400" dirty="0"/>
              <a:t> </a:t>
            </a:r>
            <a:r>
              <a:rPr lang="en-US" sz="3400" u="sng" dirty="0" err="1">
                <a:hlinkClick r:id="rId7" tooltip="काशी हिंदू विश्वविद्यालय"/>
              </a:rPr>
              <a:t>काशी</a:t>
            </a:r>
            <a:r>
              <a:rPr lang="en-US" sz="3400" u="sng" dirty="0">
                <a:hlinkClick r:id="rId7" tooltip="काशी हिंदू विश्वविद्यालय"/>
              </a:rPr>
              <a:t> </a:t>
            </a:r>
            <a:r>
              <a:rPr lang="en-US" sz="3400" u="sng" dirty="0" err="1">
                <a:hlinkClick r:id="rId7" tooltip="काशी हिंदू विश्वविद्यालय"/>
              </a:rPr>
              <a:t>हिंदू</a:t>
            </a:r>
            <a:r>
              <a:rPr lang="en-US" sz="3400" u="sng" dirty="0">
                <a:hlinkClick r:id="rId7" tooltip="काशी हिंदू विश्वविद्यालय"/>
              </a:rPr>
              <a:t> </a:t>
            </a:r>
            <a:r>
              <a:rPr lang="en-US" sz="3400" u="sng" dirty="0" err="1">
                <a:hlinkClick r:id="rId7" tooltip="काशी हिंदू विश्वविद्यालय"/>
              </a:rPr>
              <a:t>विश्वविद्यालय</a:t>
            </a:r>
            <a:r>
              <a:rPr lang="en-US" sz="3400" dirty="0"/>
              <a:t> </a:t>
            </a:r>
            <a:r>
              <a:rPr lang="en-US" sz="3400" dirty="0" err="1"/>
              <a:t>में</a:t>
            </a:r>
            <a:r>
              <a:rPr lang="en-US" sz="3400" dirty="0"/>
              <a:t> </a:t>
            </a:r>
            <a:r>
              <a:rPr lang="en-US" sz="3400" dirty="0" err="1"/>
              <a:t>हिंदी</a:t>
            </a:r>
            <a:r>
              <a:rPr lang="en-US" sz="3400" dirty="0"/>
              <a:t> 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   </a:t>
            </a:r>
            <a:r>
              <a:rPr lang="en-US" sz="3400" dirty="0" err="1" smtClean="0"/>
              <a:t>अध्यापन</a:t>
            </a:r>
            <a:r>
              <a:rPr lang="en-US" sz="3400" dirty="0" smtClean="0"/>
              <a:t> </a:t>
            </a:r>
            <a:r>
              <a:rPr lang="en-US" sz="3400" dirty="0" err="1"/>
              <a:t>का</a:t>
            </a:r>
            <a:r>
              <a:rPr lang="en-US" sz="3400" dirty="0"/>
              <a:t> </a:t>
            </a:r>
            <a:r>
              <a:rPr lang="en-US" sz="3400" dirty="0" err="1"/>
              <a:t>कार्य</a:t>
            </a:r>
            <a:r>
              <a:rPr lang="en-US" sz="3400" dirty="0"/>
              <a:t> </a:t>
            </a:r>
            <a:r>
              <a:rPr lang="en-US" sz="3400" dirty="0" err="1"/>
              <a:t>भी</a:t>
            </a:r>
            <a:r>
              <a:rPr lang="en-US" sz="3400" dirty="0"/>
              <a:t> </a:t>
            </a:r>
            <a:r>
              <a:rPr lang="en-US" sz="3400" dirty="0" err="1"/>
              <a:t>किया</a:t>
            </a:r>
            <a:r>
              <a:rPr lang="en-US" sz="3400" dirty="0"/>
              <a:t>। </a:t>
            </a:r>
            <a:endParaRPr lang="en-US" sz="3400" dirty="0" smtClean="0"/>
          </a:p>
          <a:p>
            <a:endParaRPr lang="en-US" sz="2000" dirty="0" smtClean="0"/>
          </a:p>
          <a:p>
            <a:r>
              <a:rPr lang="en-US" sz="3400" dirty="0" smtClean="0"/>
              <a:t>2/2/1941 </a:t>
            </a:r>
            <a:r>
              <a:rPr lang="en-US" sz="3400" dirty="0" err="1" smtClean="0"/>
              <a:t>में</a:t>
            </a:r>
            <a:r>
              <a:rPr lang="en-US" sz="3400" dirty="0" smtClean="0"/>
              <a:t> </a:t>
            </a:r>
            <a:r>
              <a:rPr lang="en-US" sz="3400" dirty="0" err="1" smtClean="0"/>
              <a:t>हृदय</a:t>
            </a:r>
            <a:r>
              <a:rPr lang="en-US" sz="3400" dirty="0" smtClean="0"/>
              <a:t> </a:t>
            </a:r>
            <a:r>
              <a:rPr lang="en-US" sz="3400" dirty="0" err="1"/>
              <a:t>की</a:t>
            </a:r>
            <a:r>
              <a:rPr lang="en-US" sz="3400" dirty="0"/>
              <a:t> </a:t>
            </a:r>
            <a:r>
              <a:rPr lang="en-US" sz="3400" dirty="0" err="1"/>
              <a:t>गति</a:t>
            </a:r>
            <a:r>
              <a:rPr lang="en-US" sz="3400" dirty="0"/>
              <a:t> </a:t>
            </a:r>
            <a:r>
              <a:rPr lang="en-US" sz="3400" dirty="0" err="1"/>
              <a:t>रुक</a:t>
            </a:r>
            <a:r>
              <a:rPr lang="en-US" sz="3400" dirty="0"/>
              <a:t> </a:t>
            </a:r>
            <a:r>
              <a:rPr lang="en-US" sz="3400" dirty="0" err="1"/>
              <a:t>जाने</a:t>
            </a:r>
            <a:r>
              <a:rPr lang="en-US" sz="3400" dirty="0"/>
              <a:t> </a:t>
            </a:r>
            <a:r>
              <a:rPr lang="en-US" sz="3400" dirty="0" err="1"/>
              <a:t>से</a:t>
            </a:r>
            <a:r>
              <a:rPr lang="en-US" sz="3400" dirty="0"/>
              <a:t> </a:t>
            </a:r>
            <a:r>
              <a:rPr lang="en-US" sz="3400" dirty="0" err="1"/>
              <a:t>शुक्ल</a:t>
            </a:r>
            <a:r>
              <a:rPr lang="en-US" sz="3400" dirty="0"/>
              <a:t> </a:t>
            </a:r>
            <a:r>
              <a:rPr lang="en-US" sz="3400" dirty="0" err="1" smtClean="0"/>
              <a:t>जी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    </a:t>
            </a:r>
            <a:r>
              <a:rPr lang="en-US" sz="3400" dirty="0" err="1" smtClean="0"/>
              <a:t>का</a:t>
            </a:r>
            <a:r>
              <a:rPr lang="en-US" sz="3400" dirty="0" smtClean="0"/>
              <a:t> </a:t>
            </a:r>
            <a:r>
              <a:rPr lang="en-US" sz="3400" dirty="0" err="1"/>
              <a:t>देहांत</a:t>
            </a:r>
            <a:r>
              <a:rPr lang="en-US" sz="3400" dirty="0"/>
              <a:t> </a:t>
            </a:r>
            <a:r>
              <a:rPr lang="en-US" sz="3400" dirty="0" err="1"/>
              <a:t>हो</a:t>
            </a:r>
            <a:r>
              <a:rPr lang="en-US" sz="3400" dirty="0"/>
              <a:t> </a:t>
            </a:r>
            <a:r>
              <a:rPr lang="en-US" sz="3400" dirty="0" err="1"/>
              <a:t>गया</a:t>
            </a:r>
            <a:r>
              <a:rPr lang="en-US" sz="3400" dirty="0"/>
              <a:t>। </a:t>
            </a:r>
          </a:p>
        </p:txBody>
      </p:sp>
      <p:pic>
        <p:nvPicPr>
          <p:cNvPr id="4" name="Picture 3" descr="Ramchandra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3352800"/>
            <a:ext cx="1752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मित्रता क्या है ? </a:t>
            </a:r>
            <a:r>
              <a:rPr lang="hi-IN" smtClean="0"/>
              <a:t>मित्रता </a:t>
            </a:r>
            <a:r>
              <a:rPr lang="hi-IN" dirty="0" smtClean="0"/>
              <a:t>का महत्या क्या है ?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मानव सामाजिक प्राणी है।  परिवार में रहते हुए भी उसे </a:t>
            </a:r>
            <a:r>
              <a:rPr lang="hi-IN" dirty="0" smtClean="0">
                <a:solidFill>
                  <a:schemeClr val="accent1">
                    <a:lumMod val="75000"/>
                  </a:schemeClr>
                </a:solidFill>
              </a:rPr>
              <a:t>कोई दूसरे सांगत्य की जरूरत होती है। 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मानव जीवन में बचपन से लेकर बुढ़ापे तक मित्र बनाये जाते हैं। </a:t>
            </a:r>
            <a:endParaRPr lang="en-US" dirty="0" smtClean="0"/>
          </a:p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शुक्ल जी के  अनुसार  </a:t>
            </a:r>
            <a:r>
              <a:rPr lang="hi-IN" dirty="0" smtClean="0">
                <a:solidFill>
                  <a:srgbClr val="00B050"/>
                </a:solidFill>
              </a:rPr>
              <a:t>सच्चे मित्र मुश्किल से मिलता </a:t>
            </a:r>
            <a:r>
              <a:rPr lang="hi-IN" dirty="0" smtClean="0"/>
              <a:t>है। </a:t>
            </a:r>
          </a:p>
          <a:p>
            <a:r>
              <a:rPr lang="hi-IN" dirty="0" smtClean="0"/>
              <a:t>मित्र को चुनते समय सावधान रहना चाहिए। </a:t>
            </a:r>
          </a:p>
          <a:p>
            <a:pPr>
              <a:buNone/>
            </a:pPr>
            <a:endParaRPr lang="en-US" dirty="0" smtClean="0"/>
          </a:p>
          <a:p>
            <a:r>
              <a:rPr lang="hi-IN" dirty="0" smtClean="0"/>
              <a:t>हम लोग </a:t>
            </a:r>
            <a:r>
              <a:rPr lang="hi-IN" dirty="0" smtClean="0">
                <a:solidFill>
                  <a:schemeClr val="accent2">
                    <a:lumMod val="75000"/>
                  </a:schemeClr>
                </a:solidFill>
              </a:rPr>
              <a:t>कच्चे मिटटी की मूर्ती </a:t>
            </a:r>
            <a:r>
              <a:rPr lang="hi-IN" dirty="0" smtClean="0"/>
              <a:t>के समाना रहते है जिसे जो रूप का चाहे उस रूप का करे - चाहे बनावे चाहे देवता </a:t>
            </a:r>
            <a:r>
              <a:rPr lang="en-US" dirty="0" smtClean="0"/>
              <a:t> । 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FRIENSHIP</a:t>
            </a:r>
            <a:endParaRPr lang="en-US" dirty="0"/>
          </a:p>
        </p:txBody>
      </p:sp>
      <p:pic>
        <p:nvPicPr>
          <p:cNvPr id="4" name="'सच्चे दोस्तों को कैसे पहचाने' - Best video on Friendship - Best video on building relationship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9860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मैत्री का  महत्व  क्या है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विश्वासपात्र मित्र से बड़ी भरी रक्षा रहती है ,........  जिसे समझना चाहिए कि खजाना मिल गया। </a:t>
            </a:r>
          </a:p>
          <a:p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  <a:p>
            <a:r>
              <a:rPr lang="hi-IN" dirty="0" smtClean="0"/>
              <a:t>विश्वासपात्र मित्र जीवन का एक औषध है। </a:t>
            </a:r>
            <a:br>
              <a:rPr lang="hi-IN" dirty="0" smtClean="0"/>
            </a:br>
            <a:endParaRPr lang="hi-IN" dirty="0" smtClean="0"/>
          </a:p>
          <a:p>
            <a:r>
              <a:rPr lang="hi-IN" dirty="0" smtClean="0"/>
              <a:t>सच्चे मित्र में उत्तम से उत्तम डॉक्टर की- सी  निपुणता और परख होती है। </a:t>
            </a:r>
          </a:p>
          <a:p>
            <a:r>
              <a:rPr lang="hi-IN" dirty="0" smtClean="0"/>
              <a:t>अच्छे से अच्छे मित्र में माता का - सा धैर्य और कोमलता होती है। 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दो भिन्न प्रवृत्ति </a:t>
            </a:r>
            <a:r>
              <a:rPr lang="hi-IN" dirty="0" smtClean="0"/>
              <a:t>वालों में ही मित्रता होती हैं। </a:t>
            </a:r>
            <a:endParaRPr lang="en-US" dirty="0" smtClean="0"/>
          </a:p>
          <a:p>
            <a:r>
              <a:rPr lang="hi-IN" dirty="0" smtClean="0"/>
              <a:t>चिन्ताशील मनुष्य प्रफुल्लचित्त का साथ ढून्ढता है। निर्बल बलि का धीर उत्साही का। </a:t>
            </a:r>
          </a:p>
          <a:p>
            <a:pPr>
              <a:buNone/>
            </a:pP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१ राम और लक्षण। 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२ कर्ण और दुर्योधन। 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३ चणक्या और चन्द्रगुप्त।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४ अकबर और बीरबल। </a:t>
            </a:r>
            <a:br>
              <a:rPr lang="hi-IN" dirty="0" smtClean="0"/>
            </a:br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सच्चे मित्र टूटे जी को जोड़ना और लड़खड़ाते पाओं को ठहरना सिखाते है।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hi-IN" dirty="0" smtClean="0"/>
              <a:t>जो उत्तम प्रकृति का कृ सकत कुसंग। 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चंदन विष व्याप्त नहीं लपटे रहत भुजंग। .           </a:t>
            </a:r>
            <a:br>
              <a:rPr lang="hi-IN" dirty="0" smtClean="0"/>
            </a:br>
            <a:r>
              <a:rPr lang="hi-IN" dirty="0" smtClean="0"/>
              <a:t>                             </a:t>
            </a:r>
            <a:r>
              <a:rPr lang="en-US" dirty="0" smtClean="0"/>
              <a:t>--</a:t>
            </a:r>
            <a:r>
              <a:rPr lang="hi-IN" dirty="0" smtClean="0"/>
              <a:t> रहीम </a:t>
            </a:r>
          </a:p>
          <a:p>
            <a:pPr>
              <a:buNone/>
            </a:pPr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hi-IN" dirty="0" smtClean="0"/>
              <a:t>कुसंगत्या का ज्वर भयानक होता है। </a:t>
            </a:r>
            <a:br>
              <a:rPr lang="hi-IN" dirty="0" smtClean="0"/>
            </a:br>
            <a:endParaRPr lang="hi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धन्यवाद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i-IN" smtClean="0">
                <a:solidFill>
                  <a:srgbClr val="FF0000"/>
                </a:solidFill>
              </a:rPr>
              <a:t>डॉ </a:t>
            </a:r>
            <a:r>
              <a:rPr lang="hi-IN" dirty="0" smtClean="0">
                <a:solidFill>
                  <a:srgbClr val="FF0000"/>
                </a:solidFill>
              </a:rPr>
              <a:t>हरि राम प्रसाद पसुपुलेटी ,</a:t>
            </a:r>
          </a:p>
          <a:p>
            <a:pPr algn="ctr">
              <a:buNone/>
            </a:pPr>
            <a:r>
              <a:rPr lang="hi-IN" dirty="0" smtClean="0">
                <a:solidFill>
                  <a:srgbClr val="00B050"/>
                </a:solidFill>
              </a:rPr>
              <a:t>    हिन्दी विभागाध्यक्ष ,</a:t>
            </a:r>
          </a:p>
          <a:p>
            <a:pPr algn="ctr">
              <a:buNone/>
            </a:pPr>
            <a:r>
              <a:rPr lang="hi-IN" dirty="0" smtClean="0">
                <a:solidFill>
                  <a:srgbClr val="00B050"/>
                </a:solidFill>
              </a:rPr>
              <a:t>    शासकीय महाविद्दालय (स्वायत्ता )</a:t>
            </a:r>
          </a:p>
          <a:p>
            <a:pPr algn="ctr">
              <a:buNone/>
            </a:pPr>
            <a:r>
              <a:rPr lang="hi-IN" dirty="0" smtClean="0">
                <a:solidFill>
                  <a:srgbClr val="00B050"/>
                </a:solidFill>
              </a:rPr>
              <a:t>    </a:t>
            </a:r>
            <a:r>
              <a:rPr lang="hi-IN" dirty="0" smtClean="0">
                <a:solidFill>
                  <a:schemeClr val="accent2">
                    <a:lumMod val="75000"/>
                  </a:schemeClr>
                </a:solidFill>
              </a:rPr>
              <a:t>काकीनाडा , आंध्र प्रदेश – 533001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hi-IN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hi-IN" dirty="0" smtClean="0">
                <a:solidFill>
                  <a:srgbClr val="00B050"/>
                </a:solidFill>
              </a:rPr>
              <a:t>   </a:t>
            </a:r>
            <a:r>
              <a:rPr lang="hi-IN" sz="1600" dirty="0" smtClean="0">
                <a:solidFill>
                  <a:schemeClr val="tx2">
                    <a:lumMod val="75000"/>
                  </a:schemeClr>
                </a:solidFill>
              </a:rPr>
              <a:t>मो - 9440340057 , ई   मेल ;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hrp.pasupuleti@gmail.com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170</Words>
  <Application>Microsoft Office PowerPoint</Application>
  <PresentationFormat>On-screen Show (4:3)</PresentationFormat>
  <Paragraphs>57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मित्रता                            - आचार्य रामचंद्र शुक्ल   </vt:lpstr>
      <vt:lpstr>परिचय</vt:lpstr>
      <vt:lpstr>मित्रता क्या है ? मित्रता का महत्या क्या है ? </vt:lpstr>
      <vt:lpstr>IMPORTANCE OF FRIENSHIP</vt:lpstr>
      <vt:lpstr>मैत्री का  महत्व  क्या है ?</vt:lpstr>
      <vt:lpstr>Slide 6</vt:lpstr>
      <vt:lpstr>Slide 7</vt:lpstr>
      <vt:lpstr>Slide 8</vt:lpstr>
      <vt:lpstr> 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मित्रता                            - आचार्य रामचंद्र शुक्ल</dc:title>
  <dc:creator>HCL</dc:creator>
  <cp:lastModifiedBy>Hindi</cp:lastModifiedBy>
  <cp:revision>11</cp:revision>
  <dcterms:created xsi:type="dcterms:W3CDTF">2017-05-19T23:33:20Z</dcterms:created>
  <dcterms:modified xsi:type="dcterms:W3CDTF">2019-10-17T09:45:41Z</dcterms:modified>
</cp:coreProperties>
</file>