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20/04/2020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8%E0%B1%86%E0%B0%AA%E0%B1%8D%E0%B0%9F%E0%B1%86%E0%B0%82%E0%B0%AC%E0%B0%B0%E0%B1%8D_21" TargetMode="External"/><Relationship Id="rId7" Type="http://schemas.openxmlformats.org/officeDocument/2006/relationships/hyperlink" Target="https://te.wikipedia.org/wiki/19_%E0%B0%B5_%E0%B0%B6%E0%B0%A4%E0%B0%BE%E0%B0%AC%E0%B1%8D%E0%B0%A6%E0%B0%82" TargetMode="External"/><Relationship Id="rId2" Type="http://schemas.openxmlformats.org/officeDocument/2006/relationships/hyperlink" Target="https://te.wikipedia.org/wiki/186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9%E0%B1%87%E0%B0%A4%E0%B1%81%E0%B0%B5%E0%B0%BE%E0%B0%A6%E0%B0%BF" TargetMode="External"/><Relationship Id="rId5" Type="http://schemas.openxmlformats.org/officeDocument/2006/relationships/hyperlink" Target="https://te.wikipedia.org/wiki/%E0%B0%A8%E0%B0%B5%E0%B0%82%E0%B0%AC%E0%B0%B0%E0%B1%8D_30" TargetMode="External"/><Relationship Id="rId4" Type="http://schemas.openxmlformats.org/officeDocument/2006/relationships/hyperlink" Target="https://te.wikipedia.org/wiki/191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8%E0%B0%BE%E0%B0%9F%E0%B0%95%E0%B0%82" TargetMode="External"/><Relationship Id="rId2" Type="http://schemas.openxmlformats.org/officeDocument/2006/relationships/hyperlink" Target="https://te.wikipedia.org/wiki/1892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97%E0%B0%BF%E0%B0%A1%E0%B1%81%E0%B0%97%E0%B1%81_%E0%B0%B0%E0%B0%BE%E0%B0%AE%E0%B0%AE%E0%B1%82%E0%B0%B0%E0%B1%8D%E0%B0%A4%E0%B0%BF" TargetMode="External"/><Relationship Id="rId4" Type="http://schemas.openxmlformats.org/officeDocument/2006/relationships/hyperlink" Target="https://te.wikipedia.org/wiki/%E0%B0%9A%E0%B1%80%E0%B0%AA%E0%B1%81%E0%B0%B0%E0%B1%81%E0%B0%AA%E0%B0%B2%E0%B1%8D%E0%B0%B2%E0%B0%B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1896" TargetMode="External"/><Relationship Id="rId7" Type="http://schemas.openxmlformats.org/officeDocument/2006/relationships/hyperlink" Target="https://te.wikipedia.org/wiki/%E0%B0%A6%E0%B1%87%E0%B0%B6%E0%B0%AE%E0%B1%81%E0%B0%A8%E0%B1%81_%E0%B0%AA%E0%B1%8D%E0%B0%B0%E0%B1%87%E0%B0%AE%E0%B0%BF%E0%B0%82%E0%B0%9A%E0%B1%81%E0%B0%AE%E0%B0%A8%E0%B1%8D%E0%B0%A8%E0%B0%BE" TargetMode="External"/><Relationship Id="rId2" Type="http://schemas.openxmlformats.org/officeDocument/2006/relationships/hyperlink" Target="https://te.wikipedia.org/wiki/%E0%B0%95%E0%B0%BE%E0%B0%B6%E0%B1%80%E0%B0%AD%E0%B0%9F%E0%B1%8D%E0%B0%9F_%E0%B0%AC%E0%B1%8D%E0%B0%B0%E0%B0%B9%E0%B1%8D%E0%B0%AE%E0%B0%AF%E0%B1%8D%E0%B0%AF_%E0%B0%B6%E0%B0%BE%E0%B0%B8%E0%B1%8D%E0%B0%A4%E0%B1%8D%E0%B0%B0%E0%B0%B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910" TargetMode="External"/><Relationship Id="rId5" Type="http://schemas.openxmlformats.org/officeDocument/2006/relationships/hyperlink" Target="https://te.wikipedia.org/wiki/%E0%B0%A8%E0%B1%80%E0%B0%B2%E0%B0%97%E0%B0%BF%E0%B0%B0%E0%B0%BF" TargetMode="External"/><Relationship Id="rId4" Type="http://schemas.openxmlformats.org/officeDocument/2006/relationships/hyperlink" Target="https://te.wikipedia.org/wiki/189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E%E0%B0%A6%E0%B1%8D%E0%B0%B0%E0%B0%BE%E0%B0%B8%E0%B1%81_%E0%B0%B5%E0%B0%BF%E0%B0%B6%E0%B1%8D%E0%B0%B5%E0%B0%B5%E0%B0%BF%E0%B0%A6%E0%B1%8D%E0%B0%AF%E0%B0%BE%E0%B0%B2%E0%B0%AF%E0%B0%82" TargetMode="External"/><Relationship Id="rId7" Type="http://schemas.openxmlformats.org/officeDocument/2006/relationships/hyperlink" Target="https://te.wikipedia.org/wiki/%E0%B0%A8%E0%B0%B5%E0%B0%82%E0%B0%AC%E0%B0%B0%E0%B1%8D_30" TargetMode="External"/><Relationship Id="rId2" Type="http://schemas.openxmlformats.org/officeDocument/2006/relationships/hyperlink" Target="https://te.wikipedia.org/wiki/191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915" TargetMode="External"/><Relationship Id="rId5" Type="http://schemas.openxmlformats.org/officeDocument/2006/relationships/hyperlink" Target="https://te.wikipedia.org/wiki/1913" TargetMode="External"/><Relationship Id="rId4" Type="http://schemas.openxmlformats.org/officeDocument/2006/relationships/hyperlink" Target="https://te.wikipedia.org/w/index.php?title=%E0%B0%86%E0%B0%82%E0%B0%A7%E0%B1%8D%E0%B0%B0_%E0%B0%B8%E0%B0%BE%E0%B0%B9%E0%B0%BF%E0%B0%A4%E0%B1%8D%E0%B0%AF%E0%B0%AA%E0%B0%B0%E0%B0%BF%E0%B0%B7%E0%B0%A4%E0%B1%8D%E0%B0%A4%E0%B1%81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7%E0%B1%81%E0%B0%B0%E0%B0%9C%E0%B0%BE%E0%B0%A1_%E0%B0%85%E0%B0%AA%E0%B1%8D%E0%B0%AA%E0%B0%BE%E0%B0%B0%E0%B0%BE%E0%B0%B5%E0%B1%81" TargetMode="External"/><Relationship Id="rId2" Type="http://schemas.openxmlformats.org/officeDocument/2006/relationships/hyperlink" Target="https://te.wikipedia.org/wiki/%E0%B0%97%E0%B0%BF%E0%B0%A1%E0%B1%81%E0%B0%97%E0%B1%81_%E0%B0%B0%E0%B0%BE%E0%B0%AE%E0%B0%AE%E0%B1%82%E0%B0%B0%E0%B1%8D%E0%B0%A4%E0%B0%BF_%E0%B0%AA%E0%B0%82%E0%B0%A4%E0%B1%81%E0%B0%B2%E0%B1%81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5%E0%B0%A8%E0%B1%8D%E0%B0%AF%E0%B0%BE%E0%B0%B6%E0%B1%81%E0%B0%B2%E0%B1%8D%E0%B0%95%E0%B0%AE%E0%B1%81" TargetMode="External"/><Relationship Id="rId7" Type="http://schemas.openxmlformats.org/officeDocument/2006/relationships/hyperlink" Target="https://te.wikipedia.org/wiki/%E0%B0%B5%E0%B0%BF%E0%B0%9C%E0%B0%AF%E0%B0%A8%E0%B0%97%E0%B0%B0%E0%B0%82" TargetMode="External"/><Relationship Id="rId2" Type="http://schemas.openxmlformats.org/officeDocument/2006/relationships/hyperlink" Target="https://te.wikipedia.org/wiki/%E0%B0%95%E0%B0%A8%E0%B1%8D%E0%B0%AF%E0%B0%BE%E0%B0%B6%E0%B1%81%E0%B0%B2%E0%B1%8D%E0%B0%95%E0%B0%82_(%E0%B0%A8%E0%B0%BE%E0%B0%9F%E0%B0%95%E0%B0%82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909" TargetMode="External"/><Relationship Id="rId5" Type="http://schemas.openxmlformats.org/officeDocument/2006/relationships/hyperlink" Target="https://te.wikipedia.org/wiki/1892" TargetMode="External"/><Relationship Id="rId4" Type="http://schemas.openxmlformats.org/officeDocument/2006/relationships/hyperlink" Target="https://te.wikipedia.org/w/index.php?title=%E0%B0%95%E0%B0%A8%E0%B1%8D%E0%B0%AF%E0%B0%BE%E0%B0%B6%E0%B1%81%E0%B0%B2%E0%B1%8D%E0%B0%95%E0%B0%AE%E0%B1%81_%E0%B0%A6%E0%B1%81%E0%B0%B0%E0%B0%BE%E0%B0%9A%E0%B0%BE%E0%B0%B0%E0%B0%82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95%E0%B0%A8%E0%B1%8D%E0%B0%AF%E0%B0%BE%E0%B0%B6%E0%B1%81%E0%B0%B2%E0%B1%8D%E0%B0%95%E0%B0%AE%E0%B1%81" TargetMode="External"/><Relationship Id="rId3" Type="http://schemas.openxmlformats.org/officeDocument/2006/relationships/hyperlink" Target="https://te.wikipedia.org/wiki/%E0%B0%AB%E0%B1%8D%E0%B0%B0%E0%B1%86%E0%B0%82%E0%B0%9A%E0%B0%BF" TargetMode="External"/><Relationship Id="rId7" Type="http://schemas.openxmlformats.org/officeDocument/2006/relationships/hyperlink" Target="https://te.wikipedia.org/wiki/%E0%B0%B9%E0%B0%BF%E0%B0%82%E0%B0%A6%E0%B1%80" TargetMode="External"/><Relationship Id="rId2" Type="http://schemas.openxmlformats.org/officeDocument/2006/relationships/hyperlink" Target="https://te.wikipedia.org/wiki/%E0%B0%95%E0%B0%A8%E0%B1%8D%E0%B0%A8%E0%B0%A1%E0%B0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A4%E0%B0%AE%E0%B0%BF%E0%B0%B3%E0%B0%82" TargetMode="External"/><Relationship Id="rId5" Type="http://schemas.openxmlformats.org/officeDocument/2006/relationships/hyperlink" Target="https://te.wikipedia.org/wiki/%E0%B0%87%E0%B0%82%E0%B0%97%E0%B1%8D%E0%B0%B2%E0%B1%80%E0%B0%B7%E0%B1%81" TargetMode="External"/><Relationship Id="rId4" Type="http://schemas.openxmlformats.org/officeDocument/2006/relationships/hyperlink" Target="https://te.wikipedia.org/w/index.php?title=%E0%B0%B0%E0%B0%B7%E0%B1%8D%E0%B0%AF%E0%B0%A8%E0%B1%8D%E2%80%8C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A%E0%B1%81%E0%B0%A4%E0%B1%8D%E0%B0%A4%E0%B0%A1%E0%B0%BF_%E0%B0%AC%E0%B1%8A%E0%B0%AE%E0%B1%8D%E0%B0%AE%E0%B0%BE_%E0%B0%AA%E0%B1%82%E0%B0%B0%E0%B1%8D%E0%B0%A3%E0%B0%AE%E0%B1%8D%E0%B0%AE%E0%B0%BE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1%82%E0%B0%B0%E0%B1%8D%E0%B0%A3%E0%B0%AE%E0%B1%8D%E0%B0%AE" TargetMode="External"/><Relationship Id="rId2" Type="http://schemas.openxmlformats.org/officeDocument/2006/relationships/hyperlink" Target="https://te.wikipedia.org/wiki/%E0%B0%B8%E0%B0%BE%E0%B0%B0%E0%B0%82%E0%B0%97%E0%B0%A7%E0%B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95%E0%B0%A8%E0%B1%8D%E0%B0%AF%E0%B0%95" TargetMode="External"/><Relationship Id="rId5" Type="http://schemas.openxmlformats.org/officeDocument/2006/relationships/hyperlink" Target="https://te.wikipedia.org/wiki/%E0%B0%AE%E0%B1%81%E0%B0%A4%E0%B1%8D%E0%B0%AF%E0%B0%BE%E0%B0%B2_%E0%B0%B8%E0%B0%B0%E0%B0%BE%E0%B0%B2%E0%B1%81" TargetMode="External"/><Relationship Id="rId4" Type="http://schemas.openxmlformats.org/officeDocument/2006/relationships/hyperlink" Target="https://te.wikipedia.org/w/index.php?title=%E0%B0%A8%E0%B1%80%E0%B0%B2%E0%B0%97%E0%B0%BF%E0%B0%B0%E0%B0%BF_%E0%B0%AA%E0%B0%BE%E0%B0%9F%E0%B0%B2%E0%B1%81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4%E0%B1%86%E0%B0%B2%E0%B1%81%E0%B0%97%E0%B1%81_%E0%B0%B8%E0%B0%BE%E0%B0%B9%E0%B0%BF%E0%B0%A4%E0%B1%8D%E0%B0%AF%E0%B0%AE%E0%B1%81" TargetMode="External"/><Relationship Id="rId2" Type="http://schemas.openxmlformats.org/officeDocument/2006/relationships/hyperlink" Target="https://te.wikipedia.org/wiki/%E0%B0%AE%E0%B0%A7%E0%B1%81%E0%B0%B0%E0%B0%B5%E0%B0%BE%E0%B0%A3%E0%B0%BF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8%E0%B1%81%E0%B0%AD%E0%B0%A6%E0%B1%8D%E0%B0%B0" TargetMode="External"/><Relationship Id="rId2" Type="http://schemas.openxmlformats.org/officeDocument/2006/relationships/hyperlink" Target="https://te.wikipedia.org/w/index.php?title=%E0%B0%B8%E0%B0%A4%E0%B1%8D%E0%B0%AF%E0%B0%B5%E0%B1%8D%E0%B0%B0%E0%B0%A4%E0%B0%BF_%E0%B0%B6%E0%B0%A4%E0%B0%95%E0%B0%AE%E0%B1%81&amp;action=edit&amp;redlink=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A6%E0%B1%87%E0%B0%B5%E0%B1%81%E0%B0%A1%E0%B1%81_%E0%B0%9A%E0%B1%87%E0%B0%B8%E0%B0%BF%E0%B0%A8_%E0%B0%AE%E0%B0%A8%E0%B1%81%E0%B0%B7%E0%B1%81%E0%B0%B2%E0%B1%81" TargetMode="External"/><Relationship Id="rId4" Type="http://schemas.openxmlformats.org/officeDocument/2006/relationships/hyperlink" Target="https://te.wikipedia.org/wiki/%E0%B0%B2%E0%B0%B5%E0%B0%A3%E0%B0%B0%E0%B0%BE%E0%B0%9C%E0%B1%81_%E0%B0%95%E0%B0%B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95%E0%B1%83%E0%B0%B7%E0%B1%8D%E0%B0%A3%E0%B0%BE_%E0%B0%9C%E0%B0%BF%E0%B0%B2%E0%B1%8D%E0%B0%B2%E0%B0%BE" TargetMode="External"/><Relationship Id="rId3" Type="http://schemas.openxmlformats.org/officeDocument/2006/relationships/hyperlink" Target="https://te.wikipedia.org/wiki/%E0%B0%B0%E0%B0%BE%E0%B0%AF%E0%B0%B5%E0%B0%B0%E0%B0%82" TargetMode="External"/><Relationship Id="rId7" Type="http://schemas.openxmlformats.org/officeDocument/2006/relationships/hyperlink" Target="https://te.wikipedia.org/wiki/%E0%B0%95%E0%B1%81%E0%B0%9F%E0%B1%81%E0%B0%82%E0%B0%AC%E0%B0%82" TargetMode="External"/><Relationship Id="rId2" Type="http://schemas.openxmlformats.org/officeDocument/2006/relationships/hyperlink" Target="https://te.wikipedia.org/wiki/%E0%B0%B5%E0%B0%BF%E0%B0%B6%E0%B0%BE%E0%B0%96%E0%B0%AA%E0%B0%9F%E0%B1%8D%E0%B0%A8%E0%B0%82_%E0%B0%9C%E0%B0%BF%E0%B0%B2%E0%B1%8D%E0%B0%B2%E0%B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8%E0%B1%86%E0%B0%AA%E0%B1%8D%E0%B0%9F%E0%B1%86%E0%B0%82%E0%B0%AC%E0%B0%B0%E0%B1%81_21" TargetMode="External"/><Relationship Id="rId11" Type="http://schemas.openxmlformats.org/officeDocument/2006/relationships/hyperlink" Target="https://te.wikipedia.org/wiki/%E0%B0%9A%E0%B1%80%E0%B0%AA%E0%B1%81%E0%B0%B0%E0%B1%81%E0%B0%AA%E0%B0%B2%E0%B1%8D%E0%B0%B2%E0%B0%BF" TargetMode="External"/><Relationship Id="rId5" Type="http://schemas.openxmlformats.org/officeDocument/2006/relationships/hyperlink" Target="https://te.wikipedia.org/wiki/1862" TargetMode="External"/><Relationship Id="rId10" Type="http://schemas.openxmlformats.org/officeDocument/2006/relationships/hyperlink" Target="https://te.wikipedia.org/wiki/%E0%B0%B5%E0%B0%BF%E0%B0%9C%E0%B0%AF%E0%B0%A8%E0%B0%97%E0%B0%B0%E0%B0%82" TargetMode="External"/><Relationship Id="rId4" Type="http://schemas.openxmlformats.org/officeDocument/2006/relationships/hyperlink" Target="https://te.wikipedia.org/wiki/%E0%B0%8E%E0%B0%B2%E0%B0%AE%E0%B0%82%E0%B0%9A%E0%B0%BF%E0%B0%B2%E0%B0%BF" TargetMode="External"/><Relationship Id="rId9" Type="http://schemas.openxmlformats.org/officeDocument/2006/relationships/hyperlink" Target="https://te.wikipedia.org/wiki/%E0%B0%97%E0%B1%81%E0%B0%B0%E0%B0%9C%E0%B0%BE%E0%B0%A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1882" TargetMode="External"/><Relationship Id="rId7" Type="http://schemas.openxmlformats.org/officeDocument/2006/relationships/hyperlink" Target="https://te.wikipedia.org/wiki/%E0%B0%B0%E0%B0%BE%E0%B0%AF%E0%B0%B5%E0%B0%B0%E0%B0%82" TargetMode="External"/><Relationship Id="rId2" Type="http://schemas.openxmlformats.org/officeDocument/2006/relationships/hyperlink" Target="https://te.wikipedia.org/wiki/%E0%B0%AA%E0%B1%87%E0%B0%A6%E0%B0%B0%E0%B0%BF%E0%B0%95%E0%B0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97%E0%B0%BF%E0%B0%A1%E0%B1%81%E0%B0%97%E0%B1%81_%E0%B0%B0%E0%B0%BE%E0%B0%AE%E0%B0%AE%E0%B1%82%E0%B0%B0%E0%B1%8D%E0%B0%A4%E0%B0%BF" TargetMode="External"/><Relationship Id="rId5" Type="http://schemas.openxmlformats.org/officeDocument/2006/relationships/hyperlink" Target="https://te.wikipedia.org/wiki/%E0%B0%B5%E0%B0%BF%E0%B0%9C%E0%B0%AF%E0%B0%A8%E0%B0%97%E0%B0%B0%E0%B0%82" TargetMode="External"/><Relationship Id="rId4" Type="http://schemas.openxmlformats.org/officeDocument/2006/relationships/hyperlink" Target="https://te.wikipedia.org/wiki/188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95%E0%B1%82%E0%B0%A4%E0%B1%81%E0%B0%B0%E0%B1%81" TargetMode="External"/><Relationship Id="rId3" Type="http://schemas.openxmlformats.org/officeDocument/2006/relationships/hyperlink" Target="https://te.wikipedia.org/wiki/%E0%B0%AA%E0%B1%86%E0%B0%B3%E0%B1%8D%E0%B0%B3%E0%B0%BF" TargetMode="External"/><Relationship Id="rId7" Type="http://schemas.openxmlformats.org/officeDocument/2006/relationships/hyperlink" Target="https://te.wikipedia.org/wiki/1902" TargetMode="External"/><Relationship Id="rId2" Type="http://schemas.openxmlformats.org/officeDocument/2006/relationships/hyperlink" Target="https://te.wikipedia.org/wiki/188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95%E0%B1%8A%E0%B0%A1%E0%B1%81%E0%B0%95%E0%B1%81" TargetMode="External"/><Relationship Id="rId5" Type="http://schemas.openxmlformats.org/officeDocument/2006/relationships/hyperlink" Target="https://te.wikipedia.org/wiki/1890" TargetMode="External"/><Relationship Id="rId4" Type="http://schemas.openxmlformats.org/officeDocument/2006/relationships/hyperlink" Target="https://te.wikipedia.org/wiki/188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86%E0%B0%82%E0%B0%97%E0%B1%8D%E0%B0%B2_%E0%B0%AD%E0%B0%BE%E0%B0%B7" TargetMode="External"/><Relationship Id="rId3" Type="http://schemas.openxmlformats.org/officeDocument/2006/relationships/hyperlink" Target="https://te.wikipedia.org/wiki/%E0%B0%B5%E0%B0%BF%E0%B0%9C%E0%B0%AF%E0%B0%A8%E0%B0%97%E0%B0%B0%E0%B0%82" TargetMode="External"/><Relationship Id="rId7" Type="http://schemas.openxmlformats.org/officeDocument/2006/relationships/hyperlink" Target="https://te.wikipedia.org/wiki/%E0%B0%A4%E0%B0%AE%E0%B1%8D%E0%B0%AE%E0%B1%81%E0%B0%A1%E0%B1%81" TargetMode="External"/><Relationship Id="rId2" Type="http://schemas.openxmlformats.org/officeDocument/2006/relationships/hyperlink" Target="https://te.wikipedia.org/wiki/%E0%B0%95%E0%B0%B3%E0%B0%BF%E0%B0%82%E0%B0%9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889" TargetMode="External"/><Relationship Id="rId5" Type="http://schemas.openxmlformats.org/officeDocument/2006/relationships/hyperlink" Target="https://te.wikipedia.org/wiki/%E0%B0%95%E0%B0%BE%E0%B0%82%E0%B0%97%E0%B1%8D%E0%B0%B0%E0%B1%86%E0%B0%B8%E0%B1%8D_%E0%B0%AA%E0%B0%BE%E0%B0%B0%E0%B1%8D%E0%B0%9F%E0%B1%80" TargetMode="External"/><Relationship Id="rId4" Type="http://schemas.openxmlformats.org/officeDocument/2006/relationships/hyperlink" Target="https://te.wikipedia.org/wiki/188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5%E0%B0%B2%E0%B0%95%E0%B0%A4%E0%B1%8D%E0%B0%A4%E0%B0%BE" TargetMode="External"/><Relationship Id="rId2" Type="http://schemas.openxmlformats.org/officeDocument/2006/relationships/hyperlink" Target="https://te.wikipedia.org/wiki/%E0%B0%B8%E0%B0%BE%E0%B0%B0%E0%B0%82%E0%B0%97%E0%B0%A7%E0%B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891" TargetMode="External"/><Relationship Id="rId5" Type="http://schemas.openxmlformats.org/officeDocument/2006/relationships/hyperlink" Target="https://te.wikipedia.org/wiki/%E0%B0%AE%E0%B0%BE%E0%B0%A4%E0%B1%83%E0%B0%AD%E0%B0%BE%E0%B0%B7" TargetMode="External"/><Relationship Id="rId4" Type="http://schemas.openxmlformats.org/officeDocument/2006/relationships/hyperlink" Target="https://te.wikipedia.org/wiki/%E0%B0%86%E0%B0%82%E0%B0%97%E0%B1%8D%E0%B0%B2%E0%B0%8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1887" TargetMode="External"/><Relationship Id="rId3" Type="http://schemas.openxmlformats.org/officeDocument/2006/relationships/hyperlink" Target="https://te.wikipedia.org/w/index.php?title=%E0%B0%B0%E0%B1%80%E0%B0%B5%E0%B0%BE&amp;action=edit&amp;redlink=1" TargetMode="External"/><Relationship Id="rId7" Type="http://schemas.openxmlformats.org/officeDocument/2006/relationships/hyperlink" Target="https://te.wikipedia.org/wiki/%E0%B0%95%E0%B0%B2%E0%B1%86%E0%B0%95%E0%B1%8D%E0%B0%9F%E0%B0%B0%E0%B1%81" TargetMode="External"/><Relationship Id="rId2" Type="http://schemas.openxmlformats.org/officeDocument/2006/relationships/hyperlink" Target="https://te.wikipedia.org/wiki/189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886" TargetMode="External"/><Relationship Id="rId5" Type="http://schemas.openxmlformats.org/officeDocument/2006/relationships/hyperlink" Target="https://te.wikipedia.org/wiki/1884" TargetMode="External"/><Relationship Id="rId10" Type="http://schemas.openxmlformats.org/officeDocument/2006/relationships/hyperlink" Target="https://te.wikipedia.org/w/index.php?title=%E0%B0%AE%E0%B0%A6%E0%B1%8D%E0%B0%B0%E0%B0%BE%E0%B0%B8%E0%B1%81_%E0%B0%AF%E0%B1%82%E0%B0%A8%E0%B0%BF%E0%B0%B5%E0%B0%B0%E0%B1%8D%E0%B0%B8%E0%B0%BF%E0%B0%9F%E0%B1%80&amp;action=edit&amp;redlink=1" TargetMode="External"/><Relationship Id="rId4" Type="http://schemas.openxmlformats.org/officeDocument/2006/relationships/hyperlink" Target="https://te.wikipedia.org/wiki/%E0%B0%AE%E0%B0%B9%E0%B0%BE%E0%B0%B0%E0%B0%BE%E0%B0%A3%E0%B0%BF" TargetMode="External"/><Relationship Id="rId9" Type="http://schemas.openxmlformats.org/officeDocument/2006/relationships/hyperlink" Target="https://te.wikipedia.org/wiki/191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1890" TargetMode="External"/><Relationship Id="rId7" Type="http://schemas.openxmlformats.org/officeDocument/2006/relationships/hyperlink" Target="https://te.wikipedia.org/wiki/1909" TargetMode="External"/><Relationship Id="rId2" Type="http://schemas.openxmlformats.org/officeDocument/2006/relationships/hyperlink" Target="https://te.wikipedia.org/wiki/%E0%B0%95%E0%B0%A8%E0%B1%8D%E0%B0%AF%E0%B0%BE%E0%B0%B6%E0%B1%81%E0%B0%B2%E0%B1%8D%E0%B0%95%E0%B0%82_(%E0%B0%A8%E0%B0%BE%E0%B0%9F%E0%B0%95%E0%B0%82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897" TargetMode="External"/><Relationship Id="rId5" Type="http://schemas.openxmlformats.org/officeDocument/2006/relationships/hyperlink" Target="https://te.wikipedia.org/wiki/1892" TargetMode="External"/><Relationship Id="rId4" Type="http://schemas.openxmlformats.org/officeDocument/2006/relationships/hyperlink" Target="https://te.wikipedia.org/wiki/%E0%B0%95%E0%B0%A8%E0%B1%8D%E0%B0%AF%E0%B0%BE%E0%B0%B6%E0%B1%81%E0%B0%B2%E0%B1%8D%E0%B0%95%E0%B0%AE%E0%B1%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57200"/>
            <a:ext cx="40030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గురజాడ అప్పారావు</a:t>
            </a:r>
            <a:endParaRPr lang="te-IN" sz="4000" b="1" i="1" u="sng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3058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/>
              <a:t> </a:t>
            </a:r>
            <a:r>
              <a:rPr lang="te-IN" sz="2400" b="1" dirty="0" smtClean="0"/>
              <a:t>గురజాడ </a:t>
            </a:r>
            <a:r>
              <a:rPr lang="te-IN" sz="2400" b="1" dirty="0" smtClean="0"/>
              <a:t>అప్పారావు</a:t>
            </a:r>
            <a:r>
              <a:rPr lang="te-IN" sz="2400" dirty="0" smtClean="0"/>
              <a:t> (</a:t>
            </a:r>
            <a:r>
              <a:rPr lang="te-IN" sz="2400" dirty="0" smtClean="0">
                <a:hlinkClick r:id="rId2" tooltip="1862"/>
              </a:rPr>
              <a:t>1862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సెప్టెంబర్ 21"/>
              </a:rPr>
              <a:t>సెప్టెంబర్ 21</a:t>
            </a:r>
            <a:r>
              <a:rPr lang="te-IN" sz="2400" dirty="0" smtClean="0"/>
              <a:t> - </a:t>
            </a:r>
            <a:r>
              <a:rPr lang="te-IN" sz="2400" dirty="0" smtClean="0">
                <a:hlinkClick r:id="rId4" tooltip="1915"/>
              </a:rPr>
              <a:t>1915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నవంబర్ 30"/>
              </a:rPr>
              <a:t>నవంబర్ 30</a:t>
            </a:r>
            <a:r>
              <a:rPr lang="te-IN" sz="2400" dirty="0" smtClean="0"/>
              <a:t>) ప్రముఖ రచయిత.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గురజాడ </a:t>
            </a:r>
            <a:r>
              <a:rPr lang="te-IN" sz="2400" dirty="0" smtClean="0"/>
              <a:t>అప్పారావు తన రచనల ద్వారా సాంఘిక పరివర్తనకు ప్రయత్నించిన మహాకవి, తెలుగు సాహిత్యాన్ని సుసంపన్నం చేసిన గొప్ప సాహితీకారులలో ఒకరు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8600" y="41148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6" tooltip="హేతువాది"/>
              </a:rPr>
              <a:t> </a:t>
            </a:r>
            <a:r>
              <a:rPr lang="te-IN" sz="2400" dirty="0" smtClean="0">
                <a:hlinkClick r:id="rId6" tooltip="హేతువాది"/>
              </a:rPr>
              <a:t>హేతువాది</a:t>
            </a:r>
            <a:r>
              <a:rPr lang="te-IN" sz="2400" dirty="0" smtClean="0"/>
              <a:t>. </a:t>
            </a:r>
            <a:r>
              <a:rPr lang="te-IN" sz="2400" dirty="0" smtClean="0">
                <a:hlinkClick r:id="rId7" tooltip="19 వ శతాబ్దం"/>
              </a:rPr>
              <a:t>19 వ శతాబ్దంలోను</a:t>
            </a:r>
            <a:r>
              <a:rPr lang="te-IN" sz="2400" dirty="0" smtClean="0"/>
              <a:t>, 20 వ శతాబ్ది మొదటి దశకంలోనూ అతను చేసిన రచనలు ఈనాటికీ ప్రజల మన్ననలను పొందుతున్నాయి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04800" y="5257800"/>
            <a:ext cx="8382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ఆ </a:t>
            </a:r>
            <a:r>
              <a:rPr lang="te-IN" sz="2400" dirty="0" smtClean="0"/>
              <a:t>రోజుల్లో అతను ప్రజలందరికీ అర్ధమయ్యే జీవ భాషలో రచనలు చేసారు. </a:t>
            </a:r>
            <a:endParaRPr lang="en-US" sz="24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2" tooltip="1892"/>
              </a:rPr>
              <a:t> </a:t>
            </a:r>
            <a:r>
              <a:rPr lang="te-IN" sz="2400" dirty="0" smtClean="0">
                <a:hlinkClick r:id="rId2" tooltip="1892"/>
              </a:rPr>
              <a:t>1892లో</a:t>
            </a:r>
            <a:r>
              <a:rPr lang="te-IN" sz="2400" dirty="0" smtClean="0"/>
              <a:t> గురజాడ వారి </a:t>
            </a:r>
            <a:r>
              <a:rPr lang="te-IN" sz="2400" i="1" dirty="0" smtClean="0"/>
              <a:t>కన్యాశుల్కము</a:t>
            </a:r>
            <a:r>
              <a:rPr lang="te-IN" sz="2400" dirty="0" smtClean="0"/>
              <a:t> నాటకాన్ని తొలిసారిగా ప్రదర్శించారు.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మొదటి </a:t>
            </a:r>
            <a:r>
              <a:rPr lang="te-IN" sz="2400" dirty="0" smtClean="0"/>
              <a:t>ప్రదర్శనకే ఎంతో పేరు వచ్చింది. దీనితో సాహిత్యంలో వాడుక భాష ప్రయోగానికి ఒక రకంగా నాంది పలికింది అని చెప్పవచ్చు.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సాంఘిక </a:t>
            </a:r>
            <a:r>
              <a:rPr lang="te-IN" sz="2400" dirty="0" smtClean="0"/>
              <a:t>ఉపయోగంతో పాటు రసజ్ఞుల ఆనందానికి కూడా వాడుక భాష వాడవచ్చని ఈ </a:t>
            </a:r>
            <a:r>
              <a:rPr lang="te-IN" sz="2400" dirty="0" smtClean="0">
                <a:hlinkClick r:id="rId3" tooltip="నాటకం"/>
              </a:rPr>
              <a:t>నాటకం</a:t>
            </a:r>
            <a:r>
              <a:rPr lang="te-IN" sz="2400" dirty="0" smtClean="0"/>
              <a:t> నిరూపించింది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దీని విజయంతో, అప్పారావు ఈ ఆలోచన సరళిని అవలంబించి ఇతర సాహిత్యకర్తలను వెదకసాగారు.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7200" y="50292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ఈ </a:t>
            </a:r>
            <a:r>
              <a:rPr lang="te-IN" sz="2400" dirty="0" smtClean="0"/>
              <a:t>సరళికి అతని చిన్ననాటి స్నేహితుడు </a:t>
            </a:r>
            <a:r>
              <a:rPr lang="te-IN" sz="2400" dirty="0" smtClean="0">
                <a:hlinkClick r:id="rId4" tooltip="చీపురుపల్లి"/>
              </a:rPr>
              <a:t>చీపురుపల్లిలో</a:t>
            </a:r>
            <a:r>
              <a:rPr lang="te-IN" sz="2400" dirty="0" smtClean="0"/>
              <a:t> తన సహాధ్యాయి అయిన </a:t>
            </a:r>
            <a:r>
              <a:rPr lang="te-IN" sz="2400" dirty="0" smtClean="0">
                <a:hlinkClick r:id="rId5" tooltip="గిడుగు రామమూర్తి"/>
              </a:rPr>
              <a:t>గిడుగు రామమూర్తి</a:t>
            </a:r>
            <a:r>
              <a:rPr lang="te-IN" sz="2400" dirty="0" smtClean="0"/>
              <a:t> ముఖ్యుడు.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84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వాడుక భాష ప్రయోగానికి వ్యతిరేకి అయిన </a:t>
            </a:r>
            <a:r>
              <a:rPr lang="te-IN" sz="2400" dirty="0" smtClean="0">
                <a:hlinkClick r:id="rId2" tooltip="కాశీభట్ట బ్రహ్మయ్య శాస్త్రి"/>
              </a:rPr>
              <a:t>కాశీభట్ట బ్రహ్మయ్య శాస్త్రి</a:t>
            </a:r>
            <a:r>
              <a:rPr lang="te-IN" sz="2400" dirty="0" smtClean="0"/>
              <a:t> కూడా ఈ నాటకం సాహితీ విలువలను ప్రశంసించడంతో అప్పారావుకు ఎంతో పేరు వచ్చింది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1896"/>
              </a:rPr>
              <a:t>1896లో</a:t>
            </a:r>
            <a:r>
              <a:rPr lang="te-IN" sz="2400" dirty="0" smtClean="0"/>
              <a:t> </a:t>
            </a:r>
            <a:r>
              <a:rPr lang="te-IN" sz="2400" i="1" dirty="0" smtClean="0"/>
              <a:t>ప్రకాశిక</a:t>
            </a:r>
            <a:r>
              <a:rPr lang="te-IN" sz="2400" dirty="0" smtClean="0"/>
              <a:t> అన్న పత్రికను మొదలుపెట్టారు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1897"/>
              </a:rPr>
              <a:t>1897లో</a:t>
            </a:r>
            <a:r>
              <a:rPr lang="te-IN" sz="2400" dirty="0" smtClean="0"/>
              <a:t> కన్యాశుల్కాన్ని వావిళ్ళ రామస్వామి శాస్త్రులు అండ్ సన్స్, మద్రాసు వారు ప్రచురించారు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1909 ఆరోగ్యం కుదుట పడడానికి </a:t>
            </a:r>
            <a:r>
              <a:rPr lang="te-IN" sz="2400" dirty="0" smtClean="0">
                <a:hlinkClick r:id="rId5" tooltip="నీలగిరి"/>
              </a:rPr>
              <a:t>నీలగిరి</a:t>
            </a:r>
            <a:r>
              <a:rPr lang="te-IN" sz="2400" dirty="0" smtClean="0"/>
              <a:t> కొండల్లో విశ్రాంతి తీసుకుంటున్న సమయంలో కన్యాశుల్కం తిరగ రాసారు.</a:t>
            </a:r>
            <a:r>
              <a:rPr lang="te-IN" sz="2400" dirty="0" smtClean="0"/>
              <a:t> </a:t>
            </a:r>
            <a:r>
              <a:rPr lang="te-IN" sz="2400" dirty="0" smtClean="0"/>
              <a:t>అప్పారావు దీన్ని మహారాజా ఆనంద గజపతికి అంకితం ఇచ్చారు. 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5486400"/>
            <a:ext cx="8686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/>
              <a:t> </a:t>
            </a:r>
            <a:r>
              <a:rPr lang="te-IN" sz="2400" dirty="0" smtClean="0">
                <a:hlinkClick r:id="rId6" tooltip="1910"/>
              </a:rPr>
              <a:t>1910లో</a:t>
            </a:r>
            <a:r>
              <a:rPr lang="te-IN" sz="2400" dirty="0" smtClean="0"/>
              <a:t> రాసిన </a:t>
            </a:r>
            <a:r>
              <a:rPr lang="te-IN" sz="2400" dirty="0" smtClean="0">
                <a:hlinkClick r:id="rId7" tooltip="దేశమును ప్రేమించుమన్నా"/>
              </a:rPr>
              <a:t>దేశమును ప్రేమించుమన్నా</a:t>
            </a:r>
            <a:r>
              <a:rPr lang="te-IN" sz="2400" dirty="0" smtClean="0"/>
              <a:t> అనే దేశభక్తి గీతం ఎంతో ప్రసిద్ధి పొందింది. 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0772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2" tooltip="1911"/>
              </a:rPr>
              <a:t> </a:t>
            </a:r>
            <a:r>
              <a:rPr lang="te-IN" sz="2400" dirty="0" smtClean="0">
                <a:hlinkClick r:id="rId2" tooltip="1911"/>
              </a:rPr>
              <a:t>1911లో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మద్రాసు విశ్వవిద్యాలయం"/>
              </a:rPr>
              <a:t>మద్రాసు విశ్వవిద్యాలయం</a:t>
            </a:r>
            <a:r>
              <a:rPr lang="te-IN" sz="2400" dirty="0" smtClean="0"/>
              <a:t> </a:t>
            </a:r>
            <a:r>
              <a:rPr lang="te-IN" sz="2400" i="1" dirty="0" smtClean="0"/>
              <a:t>బోర్డు అఫ్ స్టడీస్</a:t>
            </a:r>
            <a:r>
              <a:rPr lang="te-IN" sz="2400" dirty="0" smtClean="0"/>
              <a:t>లో నియమించబడ్డారు. అదే సంవత్సరంలో, స్నేహితులతో కలిసి </a:t>
            </a:r>
            <a:r>
              <a:rPr lang="te-IN" sz="2400" dirty="0" smtClean="0">
                <a:hlinkClick r:id="rId4" tooltip="ఆంధ్ర సాహిత్యపరిషత్తు (పుట లేదు)"/>
              </a:rPr>
              <a:t>ఆంధ్ర సాహిత్యపరిషత్తు</a:t>
            </a:r>
            <a:r>
              <a:rPr lang="te-IN" sz="2400" dirty="0" smtClean="0"/>
              <a:t> ప్రారంభించారు</a:t>
            </a:r>
            <a:r>
              <a:rPr lang="te-IN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743200" y="2590800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e-IN" sz="2400" b="1" i="1" u="sng" dirty="0" smtClean="0">
                <a:solidFill>
                  <a:prstClr val="black"/>
                </a:solidFill>
              </a:rPr>
              <a:t>అస్తమయం</a:t>
            </a:r>
            <a:endParaRPr lang="te-IN" sz="2400" b="1" i="1" u="sng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2766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>
                <a:hlinkClick r:id="rId5" tooltip="1913"/>
              </a:rPr>
              <a:t>1913లో</a:t>
            </a:r>
            <a:r>
              <a:rPr lang="te-IN" sz="2400" dirty="0" smtClean="0"/>
              <a:t> అప్పారావు పదవీ విరమణ చేసారు. అప్పటినుండి అనారోగ్యంతో బాధపడేవారు.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ఇదే </a:t>
            </a:r>
            <a:r>
              <a:rPr lang="te-IN" sz="2400" dirty="0" smtClean="0"/>
              <a:t>సమయంలో మద్రాస్ విశ్వవిద్యాలయం వారు "ఫెలో"తో గౌరవించారు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చివరికి, 53 సంవత్సరాల వయసులో </a:t>
            </a:r>
            <a:r>
              <a:rPr lang="te-IN" sz="2400" dirty="0" smtClean="0">
                <a:hlinkClick r:id="rId6" tooltip="1915"/>
              </a:rPr>
              <a:t>1915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7" tooltip="నవంబర్ 30"/>
              </a:rPr>
              <a:t>నవంబర్ 30</a:t>
            </a:r>
            <a:r>
              <a:rPr lang="te-IN" sz="2400" dirty="0" smtClean="0"/>
              <a:t> న గురజాడ అప్పారావు మరణించారు</a:t>
            </a:r>
            <a:r>
              <a:rPr lang="te-IN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4800"/>
            <a:ext cx="5048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వ్యవహారిక భాషోద్యమంలో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1143000"/>
            <a:ext cx="82296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te-IN" sz="2400" dirty="0" smtClean="0"/>
              <a:t>20వ </a:t>
            </a:r>
            <a:r>
              <a:rPr lang="te-IN" sz="2400" dirty="0" smtClean="0"/>
              <a:t>శతాబ్ది తొలినాళ్ళలో జరిగిన వ్యవహారిక భాషోద్యమంలో గురజాడ అప్పారావు తన సహాధ్యాయి </a:t>
            </a:r>
            <a:r>
              <a:rPr lang="te-IN" sz="2400" dirty="0" smtClean="0">
                <a:hlinkClick r:id="rId2" tooltip="గిడుగు రామమూర్తి పంతులు"/>
              </a:rPr>
              <a:t>గిడుగు రామమూర్తి పంతులుతో</a:t>
            </a:r>
            <a:r>
              <a:rPr lang="te-IN" sz="2400" dirty="0" smtClean="0"/>
              <a:t> కలిసి పోరాటం సలిపారు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వారిద్దరూ కలిసి పత్రికల్లో, సభల్లో, మద్రాసు విశ్వవిద్యాలయంలో గ్రాంథిక భాషావాదులతో అలసట ఎరగకుండా తలపడ్డారు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గిడుగు వాదనాబలానికి, గురజాడ రచనాశక్తి వ్యావహారిక భాషోద్యమానికి వినియోగపడ్డాయి.</a:t>
            </a:r>
            <a:r>
              <a:rPr lang="te-IN" sz="2400" baseline="30000" dirty="0" smtClean="0">
                <a:hlinkClick r:id="rId3"/>
              </a:rPr>
              <a:t>[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304800"/>
            <a:ext cx="26821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సాహితీ చరిత్ర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533400" y="990600"/>
            <a:ext cx="2425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3200" i="1" u="sng" dirty="0" smtClean="0"/>
              <a:t>కన్యాశుల్కము</a:t>
            </a:r>
            <a:endParaRPr lang="te-IN" sz="3200" i="1" u="sng" dirty="0"/>
          </a:p>
        </p:txBody>
      </p:sp>
      <p:sp>
        <p:nvSpPr>
          <p:cNvPr id="4" name="Rectangle 3"/>
          <p:cNvSpPr/>
          <p:nvPr/>
        </p:nvSpPr>
        <p:spPr>
          <a:xfrm>
            <a:off x="381000" y="17526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గురజాడ </a:t>
            </a:r>
            <a:r>
              <a:rPr lang="te-IN" sz="2400" dirty="0" smtClean="0"/>
              <a:t>రచనల్లో </a:t>
            </a:r>
            <a:r>
              <a:rPr lang="te-IN" sz="2400" dirty="0" smtClean="0">
                <a:hlinkClick r:id="rId2" tooltip="కన్యాశుల్కం (నాటకం)"/>
              </a:rPr>
              <a:t>కన్యాశుల్కము (నాటకం)</a:t>
            </a:r>
            <a:r>
              <a:rPr lang="te-IN" sz="2400" dirty="0" smtClean="0"/>
              <a:t> అగ్రగణ్యమైనది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కన్యాశుల్కము"/>
              </a:rPr>
              <a:t>కన్యాశుల్కము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కన్యాశుల్కము దురాచారం (పుట లేదు)"/>
              </a:rPr>
              <a:t>దురాచారాన్ని</a:t>
            </a:r>
            <a:r>
              <a:rPr lang="te-IN" sz="2400" dirty="0" smtClean="0"/>
              <a:t> విమర్శిస్తూ గురజాడ రచించిన ఈ నాటకం భారతీయ భాషల్లో వెలువడిన ఉత్తమోత్తమమైన రచనలలో ఒకటి.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600" y="3886200"/>
            <a:ext cx="80772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5" tooltip="1892"/>
              </a:rPr>
              <a:t> </a:t>
            </a:r>
            <a:r>
              <a:rPr lang="te-IN" sz="2400" dirty="0" smtClean="0">
                <a:hlinkClick r:id="rId5" tooltip="1892"/>
              </a:rPr>
              <a:t>1892లో</a:t>
            </a:r>
            <a:r>
              <a:rPr lang="te-IN" sz="2400" dirty="0" smtClean="0"/>
              <a:t> ప్రచురించిన మొదటి కూర్పుకు ఎన్నో మార్పులు చేసి </a:t>
            </a:r>
            <a:r>
              <a:rPr lang="te-IN" sz="2400" dirty="0" smtClean="0">
                <a:hlinkClick r:id="rId6" tooltip="1909"/>
              </a:rPr>
              <a:t>1909లో</a:t>
            </a:r>
            <a:r>
              <a:rPr lang="te-IN" sz="2400" dirty="0" smtClean="0"/>
              <a:t> రెండవ కూర్పును ప్రచురించాడు.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వాడుక </a:t>
            </a:r>
            <a:r>
              <a:rPr lang="te-IN" sz="2400" dirty="0" smtClean="0"/>
              <a:t>భాషలో, </a:t>
            </a:r>
            <a:r>
              <a:rPr lang="te-IN" sz="2400" dirty="0" smtClean="0">
                <a:hlinkClick r:id="rId7" tooltip="విజయనగరం"/>
              </a:rPr>
              <a:t>విజయనగర</a:t>
            </a:r>
            <a:r>
              <a:rPr lang="te-IN" sz="2400" dirty="0" smtClean="0"/>
              <a:t> ప్రాంత యాసలో రాసిన ఈ నాటకం 100 సంవత్సరాల తరువాత కూడా ఈ నాటికీ పాఠకులను అలరిస్తూ ఉంది. 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/>
              <a:t> </a:t>
            </a:r>
            <a:r>
              <a:rPr lang="en-US" sz="2400" dirty="0" smtClean="0"/>
              <a:t> </a:t>
            </a:r>
            <a:r>
              <a:rPr lang="te-IN" sz="2400" dirty="0" smtClean="0"/>
              <a:t>ఈ </a:t>
            </a:r>
            <a:r>
              <a:rPr lang="te-IN" sz="2400" dirty="0" smtClean="0"/>
              <a:t>నాటకం </a:t>
            </a:r>
            <a:r>
              <a:rPr lang="te-IN" sz="2400" dirty="0" smtClean="0">
                <a:hlinkClick r:id="rId2" tooltip="కన్నడం"/>
              </a:rPr>
              <a:t>కన్నడం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3" tooltip="ఫ్రెంచి"/>
              </a:rPr>
              <a:t>ఫ్రెంచి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4" tooltip="రష్యన్‌ (పుట లేదు)"/>
              </a:rPr>
              <a:t>రష్యన్‌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5" tooltip="ఇంగ్లీషు"/>
              </a:rPr>
              <a:t>ఇంగ్లీషు</a:t>
            </a:r>
            <a:r>
              <a:rPr lang="te-IN" sz="2400" dirty="0" smtClean="0"/>
              <a:t> (2 సార్లు), </a:t>
            </a:r>
            <a:r>
              <a:rPr lang="te-IN" sz="2400" dirty="0" smtClean="0">
                <a:hlinkClick r:id="rId6" tooltip="తమిళం"/>
              </a:rPr>
              <a:t>తమిళం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7" tooltip="హిందీ"/>
              </a:rPr>
              <a:t>హిందీ</a:t>
            </a:r>
            <a:r>
              <a:rPr lang="te-IN" sz="2400" dirty="0" smtClean="0"/>
              <a:t> (2 సార్లు) భాషల్లోకి అనువాదమైంది.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/>
              <a:t>గురజాడ మరణం తరువాత </a:t>
            </a:r>
            <a:r>
              <a:rPr lang="te-IN" sz="2400" dirty="0" smtClean="0">
                <a:hlinkClick r:id="rId8" tooltip="కన్యాశుల్కము"/>
              </a:rPr>
              <a:t>కన్యాశుల్కము</a:t>
            </a:r>
            <a:r>
              <a:rPr lang="te-IN" sz="2400" dirty="0" smtClean="0"/>
              <a:t> పై ఎన్నో వివాదాలు రేగాయి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/>
              <a:t> </a:t>
            </a:r>
            <a:r>
              <a:rPr lang="te-IN" sz="2400" dirty="0" smtClean="0"/>
              <a:t>అది అసలు అతను రాయనేలేదనీ, వేరెవరో రాస్తే, తన పేరు వేసుకున్నారని ఒకటి;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అతను </a:t>
            </a:r>
            <a:r>
              <a:rPr lang="te-IN" sz="2400" dirty="0" smtClean="0"/>
              <a:t>ఇంగ్లీషులో రాస్తే, వేరే ఒకాయన దానిని తెలుగు లోకి అనువదించారని మరొకటి, ఇలాగ కొన్ని వివాదాలు రేగాయి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చివరికి ఆ వాదనలన్నీ అసత్యాలని తేలిపోయాయి</a:t>
            </a:r>
            <a:r>
              <a:rPr lang="te-IN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85800" y="57912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 ఈ వివాదాలన్నీ గురజాడ మరణం తరువాత వచ్చినవే. 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ఇన్ని </a:t>
            </a:r>
            <a:r>
              <a:rPr lang="te-IN" sz="2400" dirty="0" smtClean="0"/>
              <a:t>వివాదాల మధ్యా కన్యాశుల్కము కొన్ని వందల ప్రదర్శనలు పూర్తి చేసుకుంది. 100 ప్రదర్శనలు పూర్తి చేసుకున్న మొదటి తెలుగు సాంఘిక నాటకమదే!</a:t>
            </a:r>
            <a:endParaRPr lang="en-US" sz="2400" dirty="0"/>
          </a:p>
        </p:txBody>
      </p:sp>
      <p:pic>
        <p:nvPicPr>
          <p:cNvPr id="3" name="Picture 2" descr="Kanyasulk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905000"/>
            <a:ext cx="2729132" cy="46395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81000"/>
            <a:ext cx="5186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i="1" u="sng" dirty="0" smtClean="0">
                <a:hlinkClick r:id="rId2" tooltip="పుత్తడి బొమ్మా పూర్ణమ్మా"/>
              </a:rPr>
              <a:t>పుత్తడి బొమ్మా పూర్ణమ్మా</a:t>
            </a:r>
            <a:r>
              <a:rPr lang="te-IN" sz="4000" i="1" u="sng" dirty="0" smtClean="0"/>
              <a:t> </a:t>
            </a:r>
            <a:endParaRPr lang="en-US" sz="4000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2296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dirty="0" smtClean="0">
                <a:hlinkClick r:id="rId2" tooltip="పుత్తడి బొమ్మా పూర్ణమ్మా"/>
              </a:rPr>
              <a:t>పుత్తడి బొమ్మా పూర్ణమ్మా</a:t>
            </a:r>
            <a:r>
              <a:rPr lang="te-IN" sz="2400" dirty="0" smtClean="0"/>
              <a:t> అనే సుప్రసిద్ధ గేయం అతను రచనల్లో మరొకటి. దీని ఇతివృత్తం కూడా కన్యాశుల్కము దురాచారమే. కరుణ రసాత్మకమైన ఈ గేయ కావ్యంలోని చివరి పద్యం ఇది: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133600" y="3276600"/>
            <a:ext cx="4572000" cy="28161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dirty="0" smtClean="0"/>
              <a:t>కన్నుల కాంతులు కలువల చేరెను</a:t>
            </a:r>
            <a:br>
              <a:rPr lang="te-IN" sz="2400" b="1" dirty="0" smtClean="0"/>
            </a:br>
            <a:r>
              <a:rPr lang="te-IN" sz="2400" b="1" dirty="0" smtClean="0"/>
              <a:t>మేలిమి జేరెను మేని పసల్‌</a:t>
            </a:r>
            <a:br>
              <a:rPr lang="te-IN" sz="2400" b="1" dirty="0" smtClean="0"/>
            </a:br>
            <a:r>
              <a:rPr lang="te-IN" sz="2400" b="1" dirty="0" smtClean="0"/>
              <a:t>హంసల జేరెను నడకల బెడగులు</a:t>
            </a:r>
            <a:br>
              <a:rPr lang="te-IN" sz="2400" b="1" dirty="0" smtClean="0"/>
            </a:br>
            <a:r>
              <a:rPr lang="te-IN" sz="2400" b="1" dirty="0" smtClean="0"/>
              <a:t>దుర్గను జేరెను పూర్ణమ్మ</a:t>
            </a:r>
            <a:br>
              <a:rPr lang="te-IN" sz="2400" b="1" dirty="0" smtClean="0"/>
            </a:br>
            <a:r>
              <a:rPr lang="te-IN" sz="2400" b="1" dirty="0" smtClean="0"/>
              <a:t>పుత్తడి బొమ్మా పూర్ణమ్మా</a:t>
            </a:r>
            <a:endParaRPr lang="en-US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8600"/>
            <a:ext cx="52629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i="1" u="sng" dirty="0" smtClean="0"/>
              <a:t>దేశమును ప్రేమించుమన్నా</a:t>
            </a:r>
            <a:endParaRPr lang="te-IN" sz="4000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5928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2400" dirty="0" smtClean="0"/>
              <a:t>అతను రాసిన ప్రముఖ గేయం లోని ఒక భాగం ఇది:</a:t>
            </a:r>
            <a:endParaRPr lang="en-US" sz="24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00200" y="1600200"/>
            <a:ext cx="5257800" cy="50340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దేశమును ప్రేమించుమన్నా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Gautami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మంచి అన్నది పెంచుమన్నా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Gautami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వొట్టి మాటలు కట్టిపెట్టవోయ్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Gautami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గట్టిమేల్‌ తలపెట్టవోయ్‌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Gautami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పాడి పంటలు పొంగిపొరలే దారిలో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నువ్వు పాటు పడవోయ్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తిండి కలిగితే కండకలదోయ్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కండకలవాడేను మనిషోయ్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381000"/>
            <a:ext cx="2329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3200" b="1" u="sng" dirty="0" smtClean="0"/>
              <a:t>ఇతర రచనలు</a:t>
            </a:r>
            <a:endParaRPr lang="te-IN" sz="32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i="1" dirty="0" smtClean="0">
                <a:hlinkClick r:id="rId2" tooltip="సారంగధర"/>
              </a:rPr>
              <a:t> </a:t>
            </a:r>
            <a:r>
              <a:rPr lang="te-IN" sz="2400" i="1" dirty="0" smtClean="0">
                <a:hlinkClick r:id="rId2" tooltip="సారంగధర"/>
              </a:rPr>
              <a:t>సారంగధర</a:t>
            </a:r>
            <a:r>
              <a:rPr lang="te-IN" sz="2400" i="1" dirty="0" smtClean="0"/>
              <a:t> (ఇంగ్లీషు పద్య కావ్యం-ఇండియన్ లీజర్ అవర్ (విజయనగరం) లోనూ రీస్ అండ్ రయ్యత్ (బెంగాల్) పత్రిక లోనూ ప్రచురించబడింది)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3" tooltip="పూర్ణమ్మ"/>
              </a:rPr>
              <a:t>  </a:t>
            </a:r>
            <a:r>
              <a:rPr lang="te-IN" sz="2400" dirty="0" smtClean="0">
                <a:hlinkClick r:id="rId3" tooltip="పూర్ణమ్మ"/>
              </a:rPr>
              <a:t>పూర్ణమ్మ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i="1" dirty="0" smtClean="0"/>
              <a:t> </a:t>
            </a:r>
            <a:r>
              <a:rPr lang="te-IN" sz="2400" i="1" dirty="0" smtClean="0"/>
              <a:t>కొండుభట్టీయం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i="1" dirty="0" smtClean="0">
                <a:hlinkClick r:id="rId4" tooltip="నీలగిరి పాటలు (పుట లేదు)"/>
              </a:rPr>
              <a:t> </a:t>
            </a:r>
            <a:r>
              <a:rPr lang="te-IN" sz="2400" i="1" dirty="0" smtClean="0">
                <a:hlinkClick r:id="rId4" tooltip="నీలగిరి పాటలు (పుట లేదు)"/>
              </a:rPr>
              <a:t>నీలగిరి </a:t>
            </a:r>
            <a:r>
              <a:rPr lang="te-IN" sz="2400" i="1" dirty="0" smtClean="0">
                <a:hlinkClick r:id="rId4" tooltip="నీలగిరి పాటలు (పుట లేదు)"/>
              </a:rPr>
              <a:t>పాటలు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>
                <a:hlinkClick r:id="rId5" tooltip="ముత్యాల సరాలు"/>
              </a:rPr>
              <a:t>ముత్యాల సరాలు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>
                <a:hlinkClick r:id="rId6" tooltip="కన్యక"/>
              </a:rPr>
              <a:t>కన్యక</a:t>
            </a:r>
            <a:r>
              <a:rPr lang="en-US" sz="2400" i="1" dirty="0" smtClean="0"/>
              <a:t> </a:t>
            </a:r>
            <a:endParaRPr lang="te-IN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5410200"/>
            <a:ext cx="487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>
                <a:hlinkClick r:id="rId5" tooltip="ముత్యాల సరాలు"/>
              </a:rPr>
              <a:t>ముత్యాల సరాలు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>
                <a:hlinkClick r:id="rId6" tooltip="కన్యక"/>
              </a:rPr>
              <a:t>కన్యక</a:t>
            </a:r>
            <a:endParaRPr lang="te-I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ఈ </a:t>
            </a:r>
            <a:r>
              <a:rPr lang="te-IN" sz="2400" dirty="0" smtClean="0"/>
              <a:t>నాటకంలో అతను సృష్టించిన </a:t>
            </a:r>
            <a:r>
              <a:rPr lang="te-IN" sz="2400" i="1" dirty="0" smtClean="0"/>
              <a:t>గిరీశం</a:t>
            </a:r>
            <a:r>
              <a:rPr lang="te-IN" sz="2400" dirty="0" smtClean="0"/>
              <a:t>, </a:t>
            </a:r>
            <a:r>
              <a:rPr lang="te-IN" sz="2400" i="1" dirty="0" smtClean="0">
                <a:hlinkClick r:id="rId2" tooltip="మధురవాణి"/>
              </a:rPr>
              <a:t>మధురవాణి</a:t>
            </a:r>
            <a:r>
              <a:rPr lang="te-IN" sz="2400" dirty="0" smtClean="0"/>
              <a:t>, </a:t>
            </a:r>
            <a:r>
              <a:rPr lang="te-IN" sz="2400" i="1" dirty="0" smtClean="0"/>
              <a:t>రామప్ప పంతులు</a:t>
            </a:r>
            <a:r>
              <a:rPr lang="te-IN" sz="2400" dirty="0" smtClean="0"/>
              <a:t> మొదలైన పాత్రలు ప్రఖ్యాతి పొందాయి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అభ్యుదయ కవితా పితామహుడు అని బిరుదు పొందిన అప్పారావు, </a:t>
            </a:r>
            <a:r>
              <a:rPr lang="te-IN" sz="2400" dirty="0" smtClean="0">
                <a:hlinkClick r:id="rId3" tooltip="తెలుగు సాహిత్యము"/>
              </a:rPr>
              <a:t>తెలుగు సాహిత్యం</a:t>
            </a:r>
            <a:r>
              <a:rPr lang="te-IN" sz="2400" dirty="0" smtClean="0"/>
              <a:t>లో వాడుక భాష ఒరవడికి కృషి చేసిన వారిలో ముఖ్యుడు.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అతనుకు</a:t>
            </a:r>
            <a:r>
              <a:rPr lang="te-IN" sz="2400" dirty="0" smtClean="0"/>
              <a:t> </a:t>
            </a:r>
            <a:r>
              <a:rPr lang="te-IN" sz="2400" i="1" dirty="0" smtClean="0"/>
              <a:t>కవి శేఖర</a:t>
            </a:r>
            <a:r>
              <a:rPr lang="te-IN" sz="2400" dirty="0" smtClean="0"/>
              <a:t> అనే బిరుదు కూడా ఉంది.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>
                <a:hlinkClick r:id="rId2" tooltip="సత్యవ్రతి శతకము (పుట లేదు)"/>
              </a:rPr>
              <a:t/>
            </a:r>
            <a:br>
              <a:rPr lang="te-IN" sz="2400" dirty="0" smtClean="0">
                <a:hlinkClick r:id="rId2" tooltip="సత్యవ్రతి శతకము (పుట లేదు)"/>
              </a:rPr>
            </a:br>
            <a:r>
              <a:rPr lang="te-IN" sz="2400" dirty="0" smtClean="0">
                <a:hlinkClick r:id="rId2" tooltip="సత్యవ్రతి శతకము (పుట లేదు)"/>
              </a:rPr>
              <a:t>సత్యవ్రతి శతకము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బిల్హణీయం</a:t>
            </a:r>
            <a:r>
              <a:rPr lang="te-IN" sz="2400" dirty="0" smtClean="0"/>
              <a:t> (అసంపూర్ణం)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>
                <a:hlinkClick r:id="rId3" tooltip="సుభద్ర"/>
              </a:rPr>
              <a:t>సుభద్ర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లంగరెత్తుము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దించులంగరు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>
                <a:hlinkClick r:id="rId4" tooltip="లవణరాజు కల"/>
              </a:rPr>
              <a:t>లవణరాజు కల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కాసులు</a:t>
            </a:r>
            <a:endParaRPr lang="te-IN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00" y="53340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సౌదామిని </a:t>
            </a:r>
            <a:r>
              <a:rPr lang="te-IN" sz="2400" i="1" dirty="0" smtClean="0"/>
              <a:t>(రాయాలనుకున్న నవలకు తొలిరూపం)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కథానికలు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మీపేరేమిటి (</a:t>
            </a:r>
            <a:r>
              <a:rPr lang="te-IN" sz="2400" i="1" dirty="0" smtClean="0">
                <a:hlinkClick r:id="rId5" tooltip="దేవుడు చేసిన మనుషులు"/>
              </a:rPr>
              <a:t>దేవుడు చేసిన మనుషులు</a:t>
            </a:r>
            <a:r>
              <a:rPr lang="te-IN" sz="2400" i="1" dirty="0" smtClean="0"/>
              <a:t> సినిమా పేరు దీనినుండి గ్రహించిందే)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దిద్దుబాటు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మెటిల్డా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సంస్కర్త హృదయం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i="1" dirty="0" smtClean="0"/>
              <a:t>మతము విమతము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/>
              <a:t>' ' పుష్పాలవికలు</a:t>
            </a:r>
            <a:endParaRPr lang="te-IN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81000"/>
            <a:ext cx="3937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బాల్యం-విద్యాభ్యాసం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533400" y="12192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గురజాడ </a:t>
            </a:r>
            <a:r>
              <a:rPr lang="te-IN" sz="2400" dirty="0" smtClean="0"/>
              <a:t>అప్పారావు </a:t>
            </a:r>
            <a:r>
              <a:rPr lang="te-IN" sz="2400" dirty="0" smtClean="0">
                <a:hlinkClick r:id="rId2" tooltip="విశాఖపట్నం జిల్లా"/>
              </a:rPr>
              <a:t>విశాఖ జిల్లా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3" tooltip="రాయవరం"/>
              </a:rPr>
              <a:t>రాయవరం</a:t>
            </a:r>
            <a:r>
              <a:rPr lang="te-IN" sz="2400" dirty="0" smtClean="0"/>
              <a:t> (</a:t>
            </a:r>
            <a:r>
              <a:rPr lang="te-IN" sz="2400" dirty="0" smtClean="0">
                <a:hlinkClick r:id="rId4" tooltip="ఎలమంచిలి"/>
              </a:rPr>
              <a:t>ఎలమంచిలి</a:t>
            </a:r>
            <a:r>
              <a:rPr lang="te-IN" sz="2400" dirty="0" smtClean="0"/>
              <a:t>) లో, మేనమామ ఇంట్లో </a:t>
            </a:r>
            <a:r>
              <a:rPr lang="te-IN" sz="2400" dirty="0" smtClean="0">
                <a:hlinkClick r:id="rId5" tooltip="1862"/>
              </a:rPr>
              <a:t>1862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6" tooltip="సెప్టెంబరు 21"/>
              </a:rPr>
              <a:t>సెప్టెంబరు 21</a:t>
            </a:r>
            <a:r>
              <a:rPr lang="te-IN" sz="2400" dirty="0" smtClean="0"/>
              <a:t> న, వెంకట రామదాసు, కౌసల్యమ్మ దంపతులకు జన్మించారు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అతనుకు శ్యామలరావు అనే తమ్ముడు ఉన్నాడు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గురజాడ అప్పారావు </a:t>
            </a:r>
            <a:r>
              <a:rPr lang="te-IN" sz="2400" dirty="0" smtClean="0">
                <a:hlinkClick r:id="rId7" tooltip="కుటుంబం"/>
              </a:rPr>
              <a:t>కుటుంబం</a:t>
            </a:r>
            <a:r>
              <a:rPr lang="te-IN" sz="2400" dirty="0" smtClean="0"/>
              <a:t> వారి తాతల కాలంలో </a:t>
            </a:r>
            <a:r>
              <a:rPr lang="te-IN" sz="2400" dirty="0" smtClean="0">
                <a:hlinkClick r:id="rId8" tooltip="కృష్ణా జిల్లా"/>
              </a:rPr>
              <a:t>కృష్ణా జిల్లా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9" tooltip="గురజాడ"/>
              </a:rPr>
              <a:t>గురజాడ</a:t>
            </a:r>
            <a:r>
              <a:rPr lang="te-IN" sz="2400" dirty="0" smtClean="0"/>
              <a:t> గ్రామం నుండి విశాఖ మండలానికి వలస వచ్చింది.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45720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అప్పారావు </a:t>
            </a:r>
            <a:r>
              <a:rPr lang="te-IN" sz="2400" dirty="0" smtClean="0"/>
              <a:t>తండ్రి </a:t>
            </a:r>
            <a:r>
              <a:rPr lang="te-IN" sz="2400" dirty="0" smtClean="0">
                <a:hlinkClick r:id="rId10" tooltip="విజయనగరం"/>
              </a:rPr>
              <a:t>విజయనగరం</a:t>
            </a:r>
            <a:r>
              <a:rPr lang="te-IN" sz="2400" dirty="0" smtClean="0"/>
              <a:t> సంస్థానంలో పేష్కారుగా, రెవిన్యూ సూపర్వైజరు గాను, ఖిలేదారు గానూ పనిచేసారు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తన </a:t>
            </a:r>
            <a:r>
              <a:rPr lang="te-IN" sz="2400" dirty="0" smtClean="0"/>
              <a:t>పదవ ఏట వరకు అప్పారావు </a:t>
            </a:r>
            <a:r>
              <a:rPr lang="te-IN" sz="2400" dirty="0" smtClean="0">
                <a:hlinkClick r:id="rId11" tooltip="చీపురుపల్లి"/>
              </a:rPr>
              <a:t>చీపురుపల్లిలో</a:t>
            </a:r>
            <a:r>
              <a:rPr lang="te-IN" sz="2400" dirty="0" smtClean="0"/>
              <a:t> చదువుకున్నారు.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7693"/>
            <a:ext cx="7848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వారి తండ్రి కాలం చెయ్యటంతో, విజయనగరానికి వచ్చారు. ఇక్కడ చాల </a:t>
            </a:r>
            <a:r>
              <a:rPr lang="te-IN" sz="2400" dirty="0" smtClean="0">
                <a:hlinkClick r:id="rId2" tooltip="పేదరికం"/>
              </a:rPr>
              <a:t>పేదరికంలో</a:t>
            </a:r>
            <a:r>
              <a:rPr lang="te-IN" sz="2400" dirty="0" smtClean="0"/>
              <a:t> వారాలు చేసుకుంటూ చదువు కొనసాగించారు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ఈ సమయంలో అప్పటి ఎమ్. ఆర్. కాలేజి ప్రిన్సిపాల్ సి. చంద్రశేఖర శాస్త్రి ఇతనును చేరదీసి ఉండడానికి చోటిచ్చారు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1882"/>
              </a:rPr>
              <a:t>1882లో</a:t>
            </a:r>
            <a:r>
              <a:rPr lang="te-IN" sz="2400" dirty="0" smtClean="0"/>
              <a:t> మెట్రిక్యులేషను పూర్తిచేసి, తర్వాత </a:t>
            </a:r>
            <a:r>
              <a:rPr lang="te-IN" sz="2400" dirty="0" smtClean="0">
                <a:hlinkClick r:id="rId4" tooltip="1884"/>
              </a:rPr>
              <a:t>1884లో</a:t>
            </a:r>
            <a:r>
              <a:rPr lang="te-IN" sz="2400" dirty="0" smtClean="0"/>
              <a:t> ఎఫ్. ఎ చేసారు. ఇదే సంవత్సరంలో ఏం. ఆర్. హై స్కూలులో టీచరుగా చేరారు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విజయనగరం"/>
              </a:rPr>
              <a:t>విజయనగరంలో</a:t>
            </a:r>
            <a:r>
              <a:rPr lang="te-IN" sz="2400" dirty="0" smtClean="0"/>
              <a:t> బి.ఏ చదువుతున్నపుడు వాడుక భాషా ఉద్యమ నాయకుడు </a:t>
            </a:r>
            <a:r>
              <a:rPr lang="te-IN" sz="2400" dirty="0" smtClean="0">
                <a:hlinkClick r:id="rId6" tooltip="గిడుగు రామమూర్తి"/>
              </a:rPr>
              <a:t>గిడుగు రామమూర్తి</a:t>
            </a:r>
            <a:r>
              <a:rPr lang="te-IN" sz="2400" dirty="0" smtClean="0"/>
              <a:t> అతనుకు సహాధ్యాయి. వారిద్దరూ ప్రాణస్నేహితులు.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ప్రతి </a:t>
            </a:r>
            <a:r>
              <a:rPr lang="te-IN" sz="2400" dirty="0" smtClean="0"/>
              <a:t>ఏటా గురజాడ జన్మదిన వేడుకను </a:t>
            </a:r>
            <a:r>
              <a:rPr lang="te-IN" sz="2400" dirty="0" smtClean="0">
                <a:hlinkClick r:id="rId7" tooltip="రాయవరం"/>
              </a:rPr>
              <a:t>రాయవరం</a:t>
            </a:r>
            <a:r>
              <a:rPr lang="te-IN" sz="2400" dirty="0" smtClean="0"/>
              <a:t> ప్రజలు ఘనంగా నిర్వహిస్తారు.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457200"/>
            <a:ext cx="3704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వివాహం-సంతానం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>
                <a:hlinkClick r:id="rId2" tooltip="1885"/>
              </a:rPr>
              <a:t>1885లో</a:t>
            </a:r>
            <a:r>
              <a:rPr lang="te-IN" sz="2400" dirty="0" smtClean="0"/>
              <a:t> అప్పారావు అప్పల నరసమ్మగారిని </a:t>
            </a:r>
            <a:r>
              <a:rPr lang="te-IN" sz="2400" dirty="0" smtClean="0">
                <a:hlinkClick r:id="rId3" tooltip="పెళ్ళి"/>
              </a:rPr>
              <a:t>వివాహం</a:t>
            </a:r>
            <a:r>
              <a:rPr lang="te-IN" sz="2400" dirty="0" smtClean="0"/>
              <a:t> చేసుకున్నారు.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వీరికి </a:t>
            </a:r>
            <a:r>
              <a:rPr lang="te-IN" sz="2400" dirty="0" smtClean="0"/>
              <a:t>ముగ్గురు సంతానం - ఇద్దరు కుమార్తెలూ, ఒక కుమారుడు. </a:t>
            </a:r>
            <a:r>
              <a:rPr lang="te-IN" sz="2400" dirty="0" smtClean="0">
                <a:hlinkClick r:id="rId4" tooltip="1887"/>
              </a:rPr>
              <a:t>1887లో</a:t>
            </a:r>
            <a:r>
              <a:rPr lang="te-IN" sz="2400" dirty="0" smtClean="0"/>
              <a:t> మొదటి కుమార్తె ఓలేటి లక్ష్మి నరసమ్మ జన్మించింది. 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5" tooltip="1890"/>
              </a:rPr>
              <a:t> </a:t>
            </a:r>
            <a:r>
              <a:rPr lang="te-IN" sz="2400" dirty="0" smtClean="0">
                <a:hlinkClick r:id="rId5" tooltip="1890"/>
              </a:rPr>
              <a:t>1890లో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6" tooltip="కొడుకు"/>
              </a:rPr>
              <a:t>కుమారుడు</a:t>
            </a:r>
            <a:r>
              <a:rPr lang="te-IN" sz="2400" dirty="0" smtClean="0"/>
              <a:t> వెంకట రామదాసు, </a:t>
            </a:r>
            <a:r>
              <a:rPr lang="te-IN" sz="2400" dirty="0" smtClean="0">
                <a:hlinkClick r:id="rId7" tooltip="1902"/>
              </a:rPr>
              <a:t>1902లో</a:t>
            </a:r>
            <a:r>
              <a:rPr lang="te-IN" sz="2400" dirty="0" smtClean="0"/>
              <a:t> రెండవ </a:t>
            </a:r>
            <a:r>
              <a:rPr lang="te-IN" sz="2400" dirty="0" smtClean="0">
                <a:hlinkClick r:id="rId8" tooltip="కూతురు"/>
              </a:rPr>
              <a:t>కుమార్తె</a:t>
            </a:r>
            <a:r>
              <a:rPr lang="te-IN" sz="2400" dirty="0" smtClean="0"/>
              <a:t> పులిగెడ్డ కొండయ్యమ్మ జన్మించింది</a:t>
            </a:r>
            <a:r>
              <a:rPr lang="te-IN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533400"/>
            <a:ext cx="2076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ఉద్యోగాలు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1225689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/>
              <a:t>అప్పటి </a:t>
            </a:r>
            <a:r>
              <a:rPr lang="te-IN" sz="2400" dirty="0" smtClean="0">
                <a:hlinkClick r:id="rId2" tooltip="కళింగ"/>
              </a:rPr>
              <a:t>కళింగ</a:t>
            </a:r>
            <a:r>
              <a:rPr lang="te-IN" sz="2400" dirty="0" smtClean="0"/>
              <a:t> రాజ్యంగా పేరుపొందిన </a:t>
            </a:r>
            <a:r>
              <a:rPr lang="te-IN" sz="2400" dirty="0" smtClean="0">
                <a:hlinkClick r:id="rId3" tooltip="విజయనగరం"/>
              </a:rPr>
              <a:t>విజయనగరంలోనే</a:t>
            </a:r>
            <a:r>
              <a:rPr lang="te-IN" sz="2400" dirty="0" smtClean="0"/>
              <a:t> అప్పారావు నివసించారు.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విజయనగర </a:t>
            </a:r>
            <a:r>
              <a:rPr lang="te-IN" sz="2400" dirty="0" smtClean="0"/>
              <a:t>సంస్థాన పూసపాటి గజపతి రాజులతో అతనుకు మంచి సంబంధాలు ఉండేవి. </a:t>
            </a:r>
            <a:r>
              <a:rPr lang="te-IN" sz="2400" dirty="0" smtClean="0">
                <a:hlinkClick r:id="rId4" tooltip="1887"/>
              </a:rPr>
              <a:t>1887లో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విజయనగరం"/>
              </a:rPr>
              <a:t>విజయనగరం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కాంగ్రెస్ పార్టీ"/>
              </a:rPr>
              <a:t>కాంగ్రెస్ పార్టీ</a:t>
            </a:r>
            <a:r>
              <a:rPr lang="te-IN" sz="2400" dirty="0" smtClean="0"/>
              <a:t> సమావేశంలో అతను మొదట ప్రసంగించారు.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ఇదే </a:t>
            </a:r>
            <a:r>
              <a:rPr lang="te-IN" sz="2400" dirty="0" smtClean="0"/>
              <a:t>సమయంలో సాంఘిక సేవకై </a:t>
            </a:r>
            <a:r>
              <a:rPr lang="te-IN" sz="2400" i="1" dirty="0" smtClean="0"/>
              <a:t>విశాఖ వాలంటరీ సర్వీసు</a:t>
            </a:r>
            <a:r>
              <a:rPr lang="te-IN" sz="2400" dirty="0" smtClean="0"/>
              <a:t>లో చేరారు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6" tooltip="1889"/>
              </a:rPr>
              <a:t>1889లో</a:t>
            </a:r>
            <a:r>
              <a:rPr lang="te-IN" sz="2400" dirty="0" smtClean="0"/>
              <a:t> ఆనంద గజపతి డిబేటింగ్ క్లబ్బుకు ఉపాధ్యక్షుడిగా ఎన్నికయ్యారు.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ఇదే </a:t>
            </a:r>
            <a:r>
              <a:rPr lang="te-IN" sz="2400" dirty="0" smtClean="0"/>
              <a:t>సమయంలో </a:t>
            </a:r>
            <a:r>
              <a:rPr lang="te-IN" sz="2400" dirty="0" smtClean="0">
                <a:hlinkClick r:id="rId7" tooltip="తమ్ముడు"/>
              </a:rPr>
              <a:t>తమ్ముడు</a:t>
            </a:r>
            <a:r>
              <a:rPr lang="te-IN" sz="2400" dirty="0" smtClean="0"/>
              <a:t> శ్యామలరావుతో కలిసి </a:t>
            </a:r>
            <a:r>
              <a:rPr lang="te-IN" sz="2400" dirty="0" smtClean="0">
                <a:hlinkClick r:id="rId8" tooltip="ఆంగ్ల భాష"/>
              </a:rPr>
              <a:t>ఆంగ్లం</a:t>
            </a:r>
            <a:r>
              <a:rPr lang="te-IN" sz="2400" dirty="0" smtClean="0"/>
              <a:t>లో పద్యాలు </a:t>
            </a:r>
            <a:r>
              <a:rPr lang="te-IN" sz="2400" dirty="0" smtClean="0"/>
              <a:t>రాసారు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4582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వీరు </a:t>
            </a:r>
            <a:r>
              <a:rPr lang="te-IN" sz="2400" dirty="0" smtClean="0"/>
              <a:t>రాసిన ఆంగ్ల పద్యం </a:t>
            </a:r>
            <a:r>
              <a:rPr lang="te-IN" sz="2400" i="1" dirty="0" smtClean="0">
                <a:hlinkClick r:id="rId2" tooltip="సారంగధర"/>
              </a:rPr>
              <a:t>సారంగధర</a:t>
            </a:r>
            <a:r>
              <a:rPr lang="te-IN" sz="2400" dirty="0" smtClean="0"/>
              <a:t>, </a:t>
            </a:r>
            <a:r>
              <a:rPr lang="te-IN" sz="2400" i="1" dirty="0" smtClean="0"/>
              <a:t>ఇండియన్ లీషర్ అవర్</a:t>
            </a:r>
            <a:r>
              <a:rPr lang="te-IN" sz="2400" dirty="0" smtClean="0"/>
              <a:t>లో చదివినప్పుడు అందరూ మెచ్చుకున్నారు.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అప్పుడే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కలకత్తా"/>
              </a:rPr>
              <a:t>కలకత్తాలో</a:t>
            </a:r>
            <a:r>
              <a:rPr lang="te-IN" sz="2400" dirty="0" smtClean="0"/>
              <a:t> ఉన్న </a:t>
            </a:r>
            <a:r>
              <a:rPr lang="te-IN" sz="2400" i="1" dirty="0" smtClean="0"/>
              <a:t>రీస్ అండ్ రోయిట్</a:t>
            </a:r>
            <a:r>
              <a:rPr lang="te-IN" sz="2400" dirty="0" smtClean="0"/>
              <a:t> ప్రచురణకర్త శ్రీ శంభుచంద్ర ముఖర్జీ విని, అప్పారావును తెలుగులో రచన చేయడానికి ప్రోత్సహించారు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ఆంగ్లం"/>
              </a:rPr>
              <a:t>ఆంగ్లంలో</a:t>
            </a:r>
            <a:r>
              <a:rPr lang="te-IN" sz="2400" dirty="0" smtClean="0"/>
              <a:t> యెంత గొప్పగా వ్రాసినా అది పరభాషేనని, తన </a:t>
            </a:r>
            <a:r>
              <a:rPr lang="te-IN" sz="2400" dirty="0" smtClean="0">
                <a:hlinkClick r:id="rId5" tooltip="మాతృభాష"/>
              </a:rPr>
              <a:t>మాతృభాష</a:t>
            </a:r>
            <a:r>
              <a:rPr lang="te-IN" sz="2400" dirty="0" smtClean="0"/>
              <a:t>లో వారు ఇంకా గొప్పగా వ్రాయగలరని అతడన్నాడు.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ఇండియన్ </a:t>
            </a:r>
            <a:r>
              <a:rPr lang="te-IN" sz="2400" dirty="0" smtClean="0"/>
              <a:t>లీషర్ అవర్ ఎడిటరు గుండుకుర్తి వెంకట రమణయ్య కూడా అతనిని ఇదే త్రోవలో ప్రోత్సహించాడు. 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09600" y="50292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6" tooltip="1891"/>
              </a:rPr>
              <a:t> </a:t>
            </a:r>
            <a:r>
              <a:rPr lang="te-IN" sz="2400" dirty="0" smtClean="0">
                <a:hlinkClick r:id="rId6" tooltip="1891"/>
              </a:rPr>
              <a:t>1891లో</a:t>
            </a:r>
            <a:r>
              <a:rPr lang="te-IN" sz="2400" dirty="0" smtClean="0"/>
              <a:t> విజయనగర సంస్థానంలో సంస్థాన శాసన పరిశోధకునిగా గురజాడ నియామకం పొందారు.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2" tooltip="1897"/>
              </a:rPr>
              <a:t> </a:t>
            </a:r>
            <a:r>
              <a:rPr lang="te-IN" sz="2400" dirty="0" smtClean="0">
                <a:hlinkClick r:id="rId2" tooltip="1897"/>
              </a:rPr>
              <a:t>1897లో</a:t>
            </a:r>
            <a:r>
              <a:rPr lang="te-IN" sz="2400" dirty="0" smtClean="0"/>
              <a:t> మహారాజా ఆనంద గజపతి చిన్న వ్యాధితో కాలం చేసినప్పుడు, </a:t>
            </a:r>
            <a:r>
              <a:rPr lang="te-IN" sz="2400" dirty="0" smtClean="0">
                <a:hlinkClick r:id="rId3" tooltip="రీవా (పుట లేదు)"/>
              </a:rPr>
              <a:t>రీవా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మహారాణి"/>
              </a:rPr>
              <a:t>మహారాణి</a:t>
            </a:r>
            <a:r>
              <a:rPr lang="te-IN" sz="2400" dirty="0" smtClean="0"/>
              <a:t>, అప్పల కొండమాంబ గారికి వ్యక్తిగత కార్యదర్శిగా అప్పారావు నియమితు డయ్యారు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1884"/>
              </a:rPr>
              <a:t>1884లో</a:t>
            </a:r>
            <a:r>
              <a:rPr lang="te-IN" sz="2400" dirty="0" smtClean="0"/>
              <a:t> మహారాజా కాలేజి వారి పాఠశాలలో ఉపాధ్యాయుడిగా చేరారు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6" tooltip="1886"/>
              </a:rPr>
              <a:t>1886లో</a:t>
            </a:r>
            <a:r>
              <a:rPr lang="te-IN" sz="2400" dirty="0" smtClean="0"/>
              <a:t> డిప్యూటీ </a:t>
            </a:r>
            <a:r>
              <a:rPr lang="te-IN" sz="2400" dirty="0" smtClean="0">
                <a:hlinkClick r:id="rId7" tooltip="కలెక్టరు"/>
              </a:rPr>
              <a:t>కలెక్టరు</a:t>
            </a:r>
            <a:r>
              <a:rPr lang="te-IN" sz="2400" dirty="0" smtClean="0"/>
              <a:t> ఆఫీసులో హెడ్‌ క్లర్కు పదవినీ, </a:t>
            </a:r>
            <a:r>
              <a:rPr lang="te-IN" sz="2400" dirty="0" smtClean="0">
                <a:hlinkClick r:id="rId8" tooltip="1887"/>
              </a:rPr>
              <a:t>1887లో</a:t>
            </a:r>
            <a:r>
              <a:rPr lang="te-IN" sz="2400" dirty="0" smtClean="0"/>
              <a:t> కళాశాలలో అధ్యాపక పదవినీ నిర్వహించారు. 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6" tooltip="1886"/>
              </a:rPr>
              <a:t> </a:t>
            </a:r>
            <a:r>
              <a:rPr lang="te-IN" sz="2400" dirty="0" smtClean="0">
                <a:hlinkClick r:id="rId6" tooltip="1886"/>
              </a:rPr>
              <a:t>1886లో</a:t>
            </a:r>
            <a:r>
              <a:rPr lang="te-IN" sz="2400" dirty="0" smtClean="0"/>
              <a:t> రాజా వారి ఆస్థానంలో చేరారు. 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hlinkClick r:id="rId9" tooltip="1911"/>
              </a:rPr>
              <a:t> </a:t>
            </a:r>
            <a:r>
              <a:rPr lang="te-IN" sz="2400" dirty="0" smtClean="0">
                <a:hlinkClick r:id="rId9" tooltip="1911"/>
              </a:rPr>
              <a:t>1911లో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10" tooltip="మద్రాసు యూనివర్సిటీ (పుట లేదు)"/>
              </a:rPr>
              <a:t>మద్రాసు యూనివర్సిటీ</a:t>
            </a:r>
            <a:r>
              <a:rPr lang="te-IN" sz="2400" dirty="0" smtClean="0"/>
              <a:t> బోర్డ్‌ ఆఫ్‌ స్టడీస్‌లో సభ్యత్వం లభించింది.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228600"/>
            <a:ext cx="2983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కన్యాశుల్కము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80772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గిడుగు </a:t>
            </a:r>
            <a:r>
              <a:rPr lang="te-IN" sz="2400" dirty="0" smtClean="0"/>
              <a:t>రామమూర్తితో కలిసి వాడుక భాషా వ్యాప్తికి ఉద్యమించారు. ప్రపంచ ప్రఖ్యాతి గాంచిన </a:t>
            </a:r>
            <a:r>
              <a:rPr lang="te-IN" sz="2400" b="1" dirty="0" smtClean="0">
                <a:hlinkClick r:id="rId2" tooltip="కన్యాశుల్కం (నాటకం)"/>
              </a:rPr>
              <a:t>కన్యాశుల్కము</a:t>
            </a:r>
            <a:r>
              <a:rPr lang="te-IN" sz="2400" dirty="0" smtClean="0"/>
              <a:t> నాటకాన్ని </a:t>
            </a:r>
            <a:r>
              <a:rPr lang="te-IN" sz="2400" dirty="0" smtClean="0">
                <a:hlinkClick r:id="rId3" tooltip="1890"/>
              </a:rPr>
              <a:t>1890</a:t>
            </a:r>
            <a:r>
              <a:rPr lang="te-IN" sz="2400" dirty="0" smtClean="0"/>
              <a:t> ప్రాంతాల్లో పూర్తి వాడుక భాషలో రచించారు (కచ్చితమైన సంవత్సరం తెలియ రాలేదు).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ఆ </a:t>
            </a:r>
            <a:r>
              <a:rPr lang="te-IN" sz="2400" dirty="0" smtClean="0"/>
              <a:t>రోజుల్లో ప్రబలంగా వున్న </a:t>
            </a:r>
            <a:r>
              <a:rPr lang="te-IN" sz="2400" dirty="0" smtClean="0">
                <a:hlinkClick r:id="rId4" tooltip="కన్యాశుల్కము"/>
              </a:rPr>
              <a:t>కన్యాశుల్కము</a:t>
            </a:r>
            <a:r>
              <a:rPr lang="te-IN" sz="2400" dirty="0" smtClean="0"/>
              <a:t>, వేశ్యావృత్తి వంటి దురాచారాలపై విమర్శ ఈ నాటకానికి కథావస్తువు. </a:t>
            </a:r>
            <a:r>
              <a:rPr lang="te-IN" sz="2400" dirty="0" smtClean="0">
                <a:hlinkClick r:id="rId5" tooltip="1892"/>
              </a:rPr>
              <a:t>1892లో</a:t>
            </a:r>
            <a:r>
              <a:rPr lang="te-IN" sz="2400" dirty="0" smtClean="0"/>
              <a:t> నాటకపు తొలి ప్రదర్శన జరిగింది. 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47244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e-IN" sz="2400" dirty="0" smtClean="0"/>
              <a:t> </a:t>
            </a:r>
            <a:r>
              <a:rPr lang="te-IN" sz="2400" dirty="0" smtClean="0">
                <a:hlinkClick r:id="rId6" tooltip="1897"/>
              </a:rPr>
              <a:t>1897లో</a:t>
            </a:r>
            <a:r>
              <a:rPr lang="te-IN" sz="2400" dirty="0" smtClean="0"/>
              <a:t> కన్యాశుల్కము తొలి కూర్పును మహారాజా ఆనందగజపతికి అంకితమిచ్చారు.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te-IN" sz="2400" dirty="0" smtClean="0"/>
              <a:t>ఇప్పుడు </a:t>
            </a:r>
            <a:r>
              <a:rPr lang="te-IN" sz="2400" dirty="0" smtClean="0"/>
              <a:t>మనకు దొరుకుతున్న కన్యాశుల్కము రెండవ కూర్పును </a:t>
            </a:r>
            <a:r>
              <a:rPr lang="te-IN" sz="2400" dirty="0" smtClean="0">
                <a:hlinkClick r:id="rId7" tooltip="1909"/>
              </a:rPr>
              <a:t>1909లో</a:t>
            </a:r>
            <a:r>
              <a:rPr lang="te-IN" sz="2400" dirty="0" smtClean="0"/>
              <a:t> రచించారు</a:t>
            </a:r>
            <a:r>
              <a:rPr lang="te-IN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187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23</cp:revision>
  <dcterms:created xsi:type="dcterms:W3CDTF">2006-08-16T00:00:00Z</dcterms:created>
  <dcterms:modified xsi:type="dcterms:W3CDTF">2020-04-20T12:34:38Z</dcterms:modified>
</cp:coreProperties>
</file>